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diagrams/data1.xml" ContentType="application/vnd.openxmlformats-officedocument.drawingml.diagramData+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16"/>
  </p:notesMasterIdLst>
  <p:sldIdLst>
    <p:sldId id="256" r:id="rId2"/>
    <p:sldId id="257" r:id="rId3"/>
    <p:sldId id="266" r:id="rId4"/>
    <p:sldId id="267" r:id="rId5"/>
    <p:sldId id="258" r:id="rId6"/>
    <p:sldId id="268" r:id="rId7"/>
    <p:sldId id="269" r:id="rId8"/>
    <p:sldId id="260" r:id="rId9"/>
    <p:sldId id="261" r:id="rId10"/>
    <p:sldId id="262" r:id="rId11"/>
    <p:sldId id="263" r:id="rId12"/>
    <p:sldId id="264" r:id="rId13"/>
    <p:sldId id="271" r:id="rId14"/>
    <p:sldId id="270" r:id="rId1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6696" autoAdjust="0"/>
    <p:restoredTop sz="94660"/>
  </p:normalViewPr>
  <p:slideViewPr>
    <p:cSldViewPr>
      <p:cViewPr>
        <p:scale>
          <a:sx n="100" d="100"/>
          <a:sy n="100" d="100"/>
        </p:scale>
        <p:origin x="-245" y="-6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2C5291-FE00-4FEA-9B63-269763C083EC}" type="doc">
      <dgm:prSet loTypeId="urn:microsoft.com/office/officeart/2005/8/layout/funnel1" loCatId="process" qsTypeId="urn:microsoft.com/office/officeart/2005/8/quickstyle/3d2" qsCatId="3D" csTypeId="urn:microsoft.com/office/officeart/2005/8/colors/colorful2" csCatId="colorful" phldr="1"/>
      <dgm:spPr/>
      <dgm:t>
        <a:bodyPr/>
        <a:lstStyle/>
        <a:p>
          <a:endParaRPr lang="es-ES"/>
        </a:p>
      </dgm:t>
    </dgm:pt>
    <dgm:pt modelId="{8CBA74B0-E0BB-43B0-A329-2C629A86B2DB}">
      <dgm:prSet phldrT="[Texto]"/>
      <dgm:spPr/>
      <dgm:t>
        <a:bodyPr/>
        <a:lstStyle/>
        <a:p>
          <a:r>
            <a:rPr lang="es-ES" dirty="0" smtClean="0"/>
            <a:t>HEITH</a:t>
          </a:r>
          <a:endParaRPr lang="es-ES" dirty="0"/>
        </a:p>
      </dgm:t>
    </dgm:pt>
    <dgm:pt modelId="{2A8965E5-9A46-4FBB-A5B6-0BE01011AA88}" type="parTrans" cxnId="{C89961D7-3F98-4FE5-8183-70D81482AD1E}">
      <dgm:prSet/>
      <dgm:spPr/>
      <dgm:t>
        <a:bodyPr/>
        <a:lstStyle/>
        <a:p>
          <a:endParaRPr lang="es-ES"/>
        </a:p>
      </dgm:t>
    </dgm:pt>
    <dgm:pt modelId="{359F821E-3EDB-4C87-931E-21F7177E4813}" type="sibTrans" cxnId="{C89961D7-3F98-4FE5-8183-70D81482AD1E}">
      <dgm:prSet/>
      <dgm:spPr/>
      <dgm:t>
        <a:bodyPr/>
        <a:lstStyle/>
        <a:p>
          <a:endParaRPr lang="es-ES"/>
        </a:p>
      </dgm:t>
    </dgm:pt>
    <dgm:pt modelId="{55398E16-08FD-43D0-B7DA-C8CCAD166562}">
      <dgm:prSet phldrT="[Texto]"/>
      <dgm:spPr/>
      <dgm:t>
        <a:bodyPr/>
        <a:lstStyle/>
        <a:p>
          <a:r>
            <a:rPr lang="es-ES" dirty="0" smtClean="0"/>
            <a:t>WEIGHT</a:t>
          </a:r>
          <a:endParaRPr lang="es-ES" dirty="0"/>
        </a:p>
      </dgm:t>
    </dgm:pt>
    <dgm:pt modelId="{4F0E8D0D-141A-48DE-8B6D-2B0002C90684}" type="parTrans" cxnId="{DEF33D11-0F12-4B91-806C-92BF163A8BA5}">
      <dgm:prSet/>
      <dgm:spPr/>
      <dgm:t>
        <a:bodyPr/>
        <a:lstStyle/>
        <a:p>
          <a:endParaRPr lang="es-ES"/>
        </a:p>
      </dgm:t>
    </dgm:pt>
    <dgm:pt modelId="{EDA06B15-B0C3-429B-82C9-27A72490A2AC}" type="sibTrans" cxnId="{DEF33D11-0F12-4B91-806C-92BF163A8BA5}">
      <dgm:prSet/>
      <dgm:spPr/>
      <dgm:t>
        <a:bodyPr/>
        <a:lstStyle/>
        <a:p>
          <a:endParaRPr lang="es-ES"/>
        </a:p>
      </dgm:t>
    </dgm:pt>
    <dgm:pt modelId="{F1E89DB9-5109-42CD-9274-411C998F719C}">
      <dgm:prSet phldrT="[Texto]" custT="1"/>
      <dgm:spPr/>
      <dgm:t>
        <a:bodyPr/>
        <a:lstStyle/>
        <a:p>
          <a:r>
            <a:rPr lang="es-ES" sz="2800" dirty="0" smtClean="0"/>
            <a:t>BODY SIZE</a:t>
          </a:r>
          <a:endParaRPr lang="es-ES" sz="2800" dirty="0"/>
        </a:p>
      </dgm:t>
    </dgm:pt>
    <dgm:pt modelId="{CCC0E015-62B3-43B6-A5D7-CB868F429723}" type="parTrans" cxnId="{FEDAE18E-A95E-470E-B87C-7478DB71B75F}">
      <dgm:prSet/>
      <dgm:spPr/>
      <dgm:t>
        <a:bodyPr/>
        <a:lstStyle/>
        <a:p>
          <a:endParaRPr lang="es-ES"/>
        </a:p>
      </dgm:t>
    </dgm:pt>
    <dgm:pt modelId="{2939E238-6674-4375-8956-5A444141F1F9}" type="sibTrans" cxnId="{FEDAE18E-A95E-470E-B87C-7478DB71B75F}">
      <dgm:prSet/>
      <dgm:spPr/>
      <dgm:t>
        <a:bodyPr/>
        <a:lstStyle/>
        <a:p>
          <a:endParaRPr lang="es-ES"/>
        </a:p>
      </dgm:t>
    </dgm:pt>
    <dgm:pt modelId="{C3057088-5400-4FCE-942D-30B36CE0831B}" type="pres">
      <dgm:prSet presAssocID="{442C5291-FE00-4FEA-9B63-269763C083EC}" presName="Name0" presStyleCnt="0">
        <dgm:presLayoutVars>
          <dgm:chMax val="4"/>
          <dgm:resizeHandles val="exact"/>
        </dgm:presLayoutVars>
      </dgm:prSet>
      <dgm:spPr/>
      <dgm:t>
        <a:bodyPr/>
        <a:lstStyle/>
        <a:p>
          <a:endParaRPr lang="en-US"/>
        </a:p>
      </dgm:t>
    </dgm:pt>
    <dgm:pt modelId="{AAC63948-DF12-4B14-AF52-1AFEF9CE55AA}" type="pres">
      <dgm:prSet presAssocID="{442C5291-FE00-4FEA-9B63-269763C083EC}" presName="ellipse" presStyleLbl="trBgShp" presStyleIdx="0" presStyleCnt="1" custLinFactNeighborX="5122"/>
      <dgm:spPr/>
    </dgm:pt>
    <dgm:pt modelId="{7057AD17-3223-4DBF-B528-994376335A6F}" type="pres">
      <dgm:prSet presAssocID="{442C5291-FE00-4FEA-9B63-269763C083EC}" presName="arrow1" presStyleLbl="fgShp" presStyleIdx="0" presStyleCnt="1"/>
      <dgm:spPr/>
    </dgm:pt>
    <dgm:pt modelId="{BC92CF36-CFDC-4B5E-A901-8F60F281EF9D}" type="pres">
      <dgm:prSet presAssocID="{442C5291-FE00-4FEA-9B63-269763C083EC}" presName="rectangle" presStyleLbl="revTx" presStyleIdx="0" presStyleCnt="1">
        <dgm:presLayoutVars>
          <dgm:bulletEnabled val="1"/>
        </dgm:presLayoutVars>
      </dgm:prSet>
      <dgm:spPr/>
      <dgm:t>
        <a:bodyPr/>
        <a:lstStyle/>
        <a:p>
          <a:endParaRPr lang="en-US"/>
        </a:p>
      </dgm:t>
    </dgm:pt>
    <dgm:pt modelId="{C50EFEED-55FE-4FA1-A8D3-7B6313625A4A}" type="pres">
      <dgm:prSet presAssocID="{55398E16-08FD-43D0-B7DA-C8CCAD166562}" presName="item1" presStyleLbl="node1" presStyleIdx="0" presStyleCnt="2">
        <dgm:presLayoutVars>
          <dgm:bulletEnabled val="1"/>
        </dgm:presLayoutVars>
      </dgm:prSet>
      <dgm:spPr/>
      <dgm:t>
        <a:bodyPr/>
        <a:lstStyle/>
        <a:p>
          <a:endParaRPr lang="es-ES"/>
        </a:p>
      </dgm:t>
    </dgm:pt>
    <dgm:pt modelId="{837B1CAE-78C8-4E93-834F-5CE27A9944FC}" type="pres">
      <dgm:prSet presAssocID="{F1E89DB9-5109-42CD-9274-411C998F719C}" presName="item2" presStyleLbl="node1" presStyleIdx="1" presStyleCnt="2" custLinFactNeighborX="28024">
        <dgm:presLayoutVars>
          <dgm:bulletEnabled val="1"/>
        </dgm:presLayoutVars>
      </dgm:prSet>
      <dgm:spPr/>
      <dgm:t>
        <a:bodyPr/>
        <a:lstStyle/>
        <a:p>
          <a:endParaRPr lang="en-US"/>
        </a:p>
      </dgm:t>
    </dgm:pt>
    <dgm:pt modelId="{926E4A9E-7992-43BE-BF06-9F82321A9568}" type="pres">
      <dgm:prSet presAssocID="{442C5291-FE00-4FEA-9B63-269763C083EC}" presName="funnel" presStyleLbl="trAlignAcc1" presStyleIdx="0" presStyleCnt="1"/>
      <dgm:spPr/>
    </dgm:pt>
  </dgm:ptLst>
  <dgm:cxnLst>
    <dgm:cxn modelId="{FEDAE18E-A95E-470E-B87C-7478DB71B75F}" srcId="{442C5291-FE00-4FEA-9B63-269763C083EC}" destId="{F1E89DB9-5109-42CD-9274-411C998F719C}" srcOrd="2" destOrd="0" parTransId="{CCC0E015-62B3-43B6-A5D7-CB868F429723}" sibTransId="{2939E238-6674-4375-8956-5A444141F1F9}"/>
    <dgm:cxn modelId="{6B413731-43C1-4EB9-B284-02DBE9F3B6EC}" type="presOf" srcId="{F1E89DB9-5109-42CD-9274-411C998F719C}" destId="{BC92CF36-CFDC-4B5E-A901-8F60F281EF9D}" srcOrd="0" destOrd="0" presId="urn:microsoft.com/office/officeart/2005/8/layout/funnel1"/>
    <dgm:cxn modelId="{DEF33D11-0F12-4B91-806C-92BF163A8BA5}" srcId="{442C5291-FE00-4FEA-9B63-269763C083EC}" destId="{55398E16-08FD-43D0-B7DA-C8CCAD166562}" srcOrd="1" destOrd="0" parTransId="{4F0E8D0D-141A-48DE-8B6D-2B0002C90684}" sibTransId="{EDA06B15-B0C3-429B-82C9-27A72490A2AC}"/>
    <dgm:cxn modelId="{61B563B3-9730-4F65-BAD2-C6687BC4E423}" type="presOf" srcId="{55398E16-08FD-43D0-B7DA-C8CCAD166562}" destId="{C50EFEED-55FE-4FA1-A8D3-7B6313625A4A}" srcOrd="0" destOrd="0" presId="urn:microsoft.com/office/officeart/2005/8/layout/funnel1"/>
    <dgm:cxn modelId="{BB46BD2D-3366-4251-BE80-473F69652B4E}" type="presOf" srcId="{8CBA74B0-E0BB-43B0-A329-2C629A86B2DB}" destId="{837B1CAE-78C8-4E93-834F-5CE27A9944FC}" srcOrd="0" destOrd="0" presId="urn:microsoft.com/office/officeart/2005/8/layout/funnel1"/>
    <dgm:cxn modelId="{C89961D7-3F98-4FE5-8183-70D81482AD1E}" srcId="{442C5291-FE00-4FEA-9B63-269763C083EC}" destId="{8CBA74B0-E0BB-43B0-A329-2C629A86B2DB}" srcOrd="0" destOrd="0" parTransId="{2A8965E5-9A46-4FBB-A5B6-0BE01011AA88}" sibTransId="{359F821E-3EDB-4C87-931E-21F7177E4813}"/>
    <dgm:cxn modelId="{7D277CF3-33D5-41C3-93E7-CC511F275038}" type="presOf" srcId="{442C5291-FE00-4FEA-9B63-269763C083EC}" destId="{C3057088-5400-4FCE-942D-30B36CE0831B}" srcOrd="0" destOrd="0" presId="urn:microsoft.com/office/officeart/2005/8/layout/funnel1"/>
    <dgm:cxn modelId="{59DCFCD5-64D5-4415-AFA3-E6D51ECBD6C2}" type="presParOf" srcId="{C3057088-5400-4FCE-942D-30B36CE0831B}" destId="{AAC63948-DF12-4B14-AF52-1AFEF9CE55AA}" srcOrd="0" destOrd="0" presId="urn:microsoft.com/office/officeart/2005/8/layout/funnel1"/>
    <dgm:cxn modelId="{5098B906-5137-47DD-AD9B-D447A3E879FF}" type="presParOf" srcId="{C3057088-5400-4FCE-942D-30B36CE0831B}" destId="{7057AD17-3223-4DBF-B528-994376335A6F}" srcOrd="1" destOrd="0" presId="urn:microsoft.com/office/officeart/2005/8/layout/funnel1"/>
    <dgm:cxn modelId="{D87D4DD8-66C4-49B8-B68C-1862C8B3CBB6}" type="presParOf" srcId="{C3057088-5400-4FCE-942D-30B36CE0831B}" destId="{BC92CF36-CFDC-4B5E-A901-8F60F281EF9D}" srcOrd="2" destOrd="0" presId="urn:microsoft.com/office/officeart/2005/8/layout/funnel1"/>
    <dgm:cxn modelId="{D3B30DC4-24CD-4F52-B250-B7E3C37CC828}" type="presParOf" srcId="{C3057088-5400-4FCE-942D-30B36CE0831B}" destId="{C50EFEED-55FE-4FA1-A8D3-7B6313625A4A}" srcOrd="3" destOrd="0" presId="urn:microsoft.com/office/officeart/2005/8/layout/funnel1"/>
    <dgm:cxn modelId="{B6AE7EFE-EB11-41B2-8EE4-F267E95D0DBB}" type="presParOf" srcId="{C3057088-5400-4FCE-942D-30B36CE0831B}" destId="{837B1CAE-78C8-4E93-834F-5CE27A9944FC}" srcOrd="4" destOrd="0" presId="urn:microsoft.com/office/officeart/2005/8/layout/funnel1"/>
    <dgm:cxn modelId="{4B6473B1-E519-42EC-A19A-A90B93766DDC}" type="presParOf" srcId="{C3057088-5400-4FCE-942D-30B36CE0831B}" destId="{926E4A9E-7992-43BE-BF06-9F82321A9568}" srcOrd="5" destOrd="0" presId="urn:microsoft.com/office/officeart/2005/8/layout/funnel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AC63948-DF12-4B14-AF52-1AFEF9CE55AA}">
      <dsp:nvSpPr>
        <dsp:cNvPr id="0" name=""/>
        <dsp:cNvSpPr/>
      </dsp:nvSpPr>
      <dsp:spPr>
        <a:xfrm>
          <a:off x="1385183" y="140415"/>
          <a:ext cx="2786709" cy="967787"/>
        </a:xfrm>
        <a:prstGeom prst="ellipse">
          <a:avLst/>
        </a:prstGeom>
        <a:solidFill>
          <a:schemeClr val="accent2">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7057AD17-3223-4DBF-B528-994376335A6F}">
      <dsp:nvSpPr>
        <dsp:cNvPr id="0" name=""/>
        <dsp:cNvSpPr/>
      </dsp:nvSpPr>
      <dsp:spPr>
        <a:xfrm>
          <a:off x="2370094" y="2510198"/>
          <a:ext cx="540060" cy="345638"/>
        </a:xfrm>
        <a:prstGeom prst="downArrow">
          <a:avLst/>
        </a:prstGeom>
        <a:solidFill>
          <a:schemeClr val="accent2">
            <a:tint val="40000"/>
            <a:hueOff val="0"/>
            <a:satOff val="0"/>
            <a:lumOff val="0"/>
            <a:alphaOff val="0"/>
          </a:schemeClr>
        </a:solidFill>
        <a:ln>
          <a:noFill/>
        </a:ln>
        <a:effectLst>
          <a:outerShdw blurRad="50800" dist="38100" dir="5400000" rotWithShape="0">
            <a:srgbClr val="000000">
              <a:alpha val="43137"/>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C92CF36-CFDC-4B5E-A901-8F60F281EF9D}">
      <dsp:nvSpPr>
        <dsp:cNvPr id="0" name=""/>
        <dsp:cNvSpPr/>
      </dsp:nvSpPr>
      <dsp:spPr>
        <a:xfrm>
          <a:off x="1343980" y="2786709"/>
          <a:ext cx="2592288" cy="648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s-ES" sz="2800" kern="1200" dirty="0" smtClean="0"/>
            <a:t>BODY SIZE</a:t>
          </a:r>
          <a:endParaRPr lang="es-ES" sz="2800" kern="1200" dirty="0"/>
        </a:p>
      </dsp:txBody>
      <dsp:txXfrm>
        <a:off x="1343980" y="2786709"/>
        <a:ext cx="2592288" cy="648072"/>
      </dsp:txXfrm>
    </dsp:sp>
    <dsp:sp modelId="{C50EFEED-55FE-4FA1-A8D3-7B6313625A4A}">
      <dsp:nvSpPr>
        <dsp:cNvPr id="0" name=""/>
        <dsp:cNvSpPr/>
      </dsp:nvSpPr>
      <dsp:spPr>
        <a:xfrm>
          <a:off x="2255601" y="1182947"/>
          <a:ext cx="972108" cy="972108"/>
        </a:xfrm>
        <a:prstGeom prst="ellipse">
          <a:avLst/>
        </a:prstGeom>
        <a:gradFill rotWithShape="0">
          <a:gsLst>
            <a:gs pos="0">
              <a:schemeClr val="accent2">
                <a:hueOff val="0"/>
                <a:satOff val="0"/>
                <a:lumOff val="0"/>
                <a:alphaOff val="0"/>
                <a:shade val="58000"/>
                <a:satMod val="150000"/>
              </a:schemeClr>
            </a:gs>
            <a:gs pos="72000">
              <a:schemeClr val="accent2">
                <a:hueOff val="0"/>
                <a:satOff val="0"/>
                <a:lumOff val="0"/>
                <a:alphaOff val="0"/>
                <a:tint val="90000"/>
                <a:satMod val="135000"/>
              </a:schemeClr>
            </a:gs>
            <a:gs pos="100000">
              <a:schemeClr val="accent2">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ES" sz="1200" kern="1200" dirty="0" smtClean="0"/>
            <a:t>WEIGHT</a:t>
          </a:r>
          <a:endParaRPr lang="es-ES" sz="1200" kern="1200" dirty="0"/>
        </a:p>
      </dsp:txBody>
      <dsp:txXfrm>
        <a:off x="2255601" y="1182947"/>
        <a:ext cx="972108" cy="972108"/>
      </dsp:txXfrm>
    </dsp:sp>
    <dsp:sp modelId="{837B1CAE-78C8-4E93-834F-5CE27A9944FC}">
      <dsp:nvSpPr>
        <dsp:cNvPr id="0" name=""/>
        <dsp:cNvSpPr/>
      </dsp:nvSpPr>
      <dsp:spPr>
        <a:xfrm>
          <a:off x="1832427" y="453650"/>
          <a:ext cx="972108" cy="972108"/>
        </a:xfrm>
        <a:prstGeom prst="ellipse">
          <a:avLst/>
        </a:prstGeom>
        <a:gradFill rotWithShape="0">
          <a:gsLst>
            <a:gs pos="0">
              <a:schemeClr val="accent2">
                <a:hueOff val="4365879"/>
                <a:satOff val="15469"/>
                <a:lumOff val="588"/>
                <a:alphaOff val="0"/>
                <a:shade val="58000"/>
                <a:satMod val="150000"/>
              </a:schemeClr>
            </a:gs>
            <a:gs pos="72000">
              <a:schemeClr val="accent2">
                <a:hueOff val="4365879"/>
                <a:satOff val="15469"/>
                <a:lumOff val="588"/>
                <a:alphaOff val="0"/>
                <a:tint val="90000"/>
                <a:satMod val="135000"/>
              </a:schemeClr>
            </a:gs>
            <a:gs pos="100000">
              <a:schemeClr val="accent2">
                <a:hueOff val="4365879"/>
                <a:satOff val="15469"/>
                <a:lumOff val="588"/>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ES" sz="1200" kern="1200" dirty="0" smtClean="0"/>
            <a:t>HEITH</a:t>
          </a:r>
          <a:endParaRPr lang="es-ES" sz="1200" kern="1200" dirty="0"/>
        </a:p>
      </dsp:txBody>
      <dsp:txXfrm>
        <a:off x="1832427" y="453650"/>
        <a:ext cx="972108" cy="972108"/>
      </dsp:txXfrm>
    </dsp:sp>
    <dsp:sp modelId="{926E4A9E-7992-43BE-BF06-9F82321A9568}">
      <dsp:nvSpPr>
        <dsp:cNvPr id="0" name=""/>
        <dsp:cNvSpPr/>
      </dsp:nvSpPr>
      <dsp:spPr>
        <a:xfrm>
          <a:off x="1127956" y="21602"/>
          <a:ext cx="3024336" cy="2419468"/>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38100" dir="5400000" rotWithShape="0">
            <a:srgbClr val="000000">
              <a:alpha val="43137"/>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xmlns="" val="372302134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 name="Shape 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PCA from the  same dataset you should combine variables which are expressing and providing similar value to the model and to the predictions. (reduction of number of variables and both of the variables on PCA should give the same value and inference to the Y).</a:t>
            </a:r>
          </a:p>
          <a:p>
            <a:endParaRPr lang="es-ES" dirty="0"/>
          </a:p>
        </p:txBody>
      </p:sp>
    </p:spTree>
    <p:extLst>
      <p:ext uri="{BB962C8B-B14F-4D97-AF65-F5344CB8AC3E}">
        <p14:creationId xmlns:p14="http://schemas.microsoft.com/office/powerpoint/2010/main" xmlns="" val="140065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Q: What is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GB" dirty="0"/>
              <a:t>Q2: What are the </a:t>
            </a:r>
            <a:r>
              <a:rPr lang="en-GB" dirty="0" err="1"/>
              <a:t>colored</a:t>
            </a:r>
            <a:r>
              <a:rPr lang="en-GB" dirty="0"/>
              <a:t> lines about?</a:t>
            </a:r>
          </a:p>
          <a:p>
            <a:pPr rtl="0">
              <a:spcBef>
                <a:spcPts val="0"/>
              </a:spcBef>
              <a:buNone/>
            </a:pPr>
            <a:r>
              <a:rPr lang="en-GB" dirty="0"/>
              <a:t>Q3: Which picture detected most criminals? </a:t>
            </a:r>
          </a:p>
          <a:p>
            <a:pPr rtl="0">
              <a:spcBef>
                <a:spcPts val="0"/>
              </a:spcBef>
              <a:buNone/>
            </a:pPr>
            <a:endParaRPr dirty="0"/>
          </a:p>
          <a:p>
            <a:pPr>
              <a:spcBef>
                <a:spcPts val="0"/>
              </a:spcBef>
              <a:buNone/>
            </a:pPr>
            <a:r>
              <a:rPr lang="en-GB" dirty="0"/>
              <a:t>random, max iv, max </a:t>
            </a:r>
            <a:r>
              <a:rPr lang="en-GB" dirty="0" err="1"/>
              <a:t>gini</a:t>
            </a:r>
            <a:r>
              <a:rPr lang="en-GB" dirty="0"/>
              <a:t>/</a:t>
            </a:r>
            <a:r>
              <a:rPr lang="en-GB" dirty="0" err="1"/>
              <a:t>ks</a:t>
            </a:r>
            <a:r>
              <a:rPr lang="en-GB" dirty="0"/>
              <a:t> then erratic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Q4: Is the last picture about heart attack?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GB"/>
              <a:t>Q4: is it a space picture?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GB"/>
              <a:t>finish 3</a:t>
            </a:r>
          </a:p>
          <a:p>
            <a:pPr>
              <a:spcBef>
                <a:spcPts val="0"/>
              </a:spcBef>
              <a:buNone/>
            </a:pPr>
            <a:r>
              <a:rPr lang="en-GB"/>
              <a:t>Sir, Can I use your model to find bank criminals?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6 Redondear rectángulo de esquina diagonal"/>
          <p:cNvSpPr/>
          <p:nvPr/>
        </p:nvSpPr>
        <p:spPr>
          <a:xfrm>
            <a:off x="164592" y="109728"/>
            <a:ext cx="8814816" cy="18790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7 Título"/>
          <p:cNvSpPr>
            <a:spLocks noGrp="1"/>
          </p:cNvSpPr>
          <p:nvPr>
            <p:ph type="ctrTitle"/>
          </p:nvPr>
        </p:nvSpPr>
        <p:spPr>
          <a:xfrm>
            <a:off x="464234" y="285751"/>
            <a:ext cx="8229600" cy="1657350"/>
          </a:xfrm>
        </p:spPr>
        <p:txBody>
          <a:bodyPr lIns="45720" rIns="228600" anchor="b">
            <a:normAutofit/>
          </a:bodyPr>
          <a:lstStyle>
            <a:lvl1pPr marL="0" algn="r">
              <a:defRPr sz="4800"/>
            </a:lvl1pPr>
            <a:extLst/>
          </a:lstStyle>
          <a:p>
            <a:r>
              <a:rPr kumimoji="0" lang="es-ES" smtClean="0"/>
              <a:t>Haga clic para modificar el estilo de título del patrón</a:t>
            </a:r>
            <a:endParaRPr kumimoji="0" lang="en-US"/>
          </a:p>
        </p:txBody>
      </p:sp>
      <p:sp>
        <p:nvSpPr>
          <p:cNvPr id="9" name="8 Subtítulo"/>
          <p:cNvSpPr>
            <a:spLocks noGrp="1"/>
          </p:cNvSpPr>
          <p:nvPr>
            <p:ph type="subTitle" idx="1"/>
          </p:nvPr>
        </p:nvSpPr>
        <p:spPr>
          <a:xfrm>
            <a:off x="2133600" y="2114550"/>
            <a:ext cx="6560234" cy="131445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s-ES" smtClean="0"/>
              <a:t>Haga clic para modificar el estilo de subtítulo del patrón</a:t>
            </a:r>
            <a:endParaRPr kumimoji="0" lang="en-US"/>
          </a:p>
        </p:txBody>
      </p:sp>
      <p:sp>
        <p:nvSpPr>
          <p:cNvPr id="10" name="9 Marcador de fecha"/>
          <p:cNvSpPr>
            <a:spLocks noGrp="1"/>
          </p:cNvSpPr>
          <p:nvPr>
            <p:ph type="dt" sz="half" idx="10"/>
          </p:nvPr>
        </p:nvSpPr>
        <p:spPr>
          <a:xfrm>
            <a:off x="5562600" y="4881753"/>
            <a:ext cx="3002280" cy="205740"/>
          </a:xfrm>
        </p:spPr>
        <p:txBody>
          <a:bodyPr vert="horz" rtlCol="0"/>
          <a:lstStyle>
            <a:extLst/>
          </a:lstStyle>
          <a:p>
            <a:pPr algn="l" eaLnBrk="1" latinLnBrk="0" hangingPunct="1"/>
            <a:fld id="{48D92626-37D2-4832-BF7A-BC283494A20D}" type="datetimeFigureOut">
              <a:rPr lang="en-US" smtClean="0"/>
              <a:pPr algn="l" eaLnBrk="1" latinLnBrk="0" hangingPunct="1"/>
              <a:t>2014-12-10</a:t>
            </a:fld>
            <a:endParaRPr lang="en-US"/>
          </a:p>
        </p:txBody>
      </p:sp>
      <p:sp>
        <p:nvSpPr>
          <p:cNvPr id="11" name="10 Marcador de número de diapositiva"/>
          <p:cNvSpPr>
            <a:spLocks noGrp="1"/>
          </p:cNvSpPr>
          <p:nvPr>
            <p:ph type="sldNum" sz="quarter" idx="11"/>
          </p:nvPr>
        </p:nvSpPr>
        <p:spPr>
          <a:xfrm>
            <a:off x="8638952" y="4881753"/>
            <a:ext cx="464288" cy="205740"/>
          </a:xfrm>
        </p:spPr>
        <p:txBody>
          <a:bodyPr vert="horz" rtlCol="0"/>
          <a:lstStyle>
            <a:lvl1pPr>
              <a:defRPr>
                <a:solidFill>
                  <a:schemeClr val="tx2">
                    <a:shade val="90000"/>
                  </a:schemeClr>
                </a:solidFill>
              </a:defRPr>
            </a:lvl1pPr>
            <a:extLst/>
          </a:lstStyle>
          <a:p>
            <a:pPr>
              <a:spcBef>
                <a:spcPts val="0"/>
              </a:spcBef>
              <a:buNone/>
            </a:pPr>
            <a:fld id="{00000000-1234-1234-1234-123412341234}" type="slidenum">
              <a:rPr lang="en-GB" smtClean="0"/>
              <a:pPr>
                <a:spcBef>
                  <a:spcPts val="0"/>
                </a:spcBef>
                <a:buNone/>
              </a:pPr>
              <a:t>‹#›</a:t>
            </a:fld>
            <a:endParaRPr lang="en-GB"/>
          </a:p>
        </p:txBody>
      </p:sp>
      <p:sp>
        <p:nvSpPr>
          <p:cNvPr id="12" name="11 Marcador de pie de página"/>
          <p:cNvSpPr>
            <a:spLocks noGrp="1"/>
          </p:cNvSpPr>
          <p:nvPr>
            <p:ph type="ftr" sz="quarter" idx="12"/>
          </p:nvPr>
        </p:nvSpPr>
        <p:spPr>
          <a:xfrm>
            <a:off x="1600200" y="4881753"/>
            <a:ext cx="3907464" cy="205740"/>
          </a:xfrm>
        </p:spPr>
        <p:txBody>
          <a:bodyPr vert="horz" rtlCol="0"/>
          <a:lstStyle>
            <a:extLst/>
          </a:lstStyle>
          <a:p>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extLs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extLst/>
          </a:lstStyle>
          <a:p>
            <a:fld id="{48D92626-37D2-4832-BF7A-BC283494A20D}" type="datetimeFigureOut">
              <a:rPr lang="en-US" smtClean="0"/>
              <a:pPr/>
              <a:t>2014-12-10</a:t>
            </a:fld>
            <a:endParaRPr lang="en-US"/>
          </a:p>
        </p:txBody>
      </p:sp>
      <p:sp>
        <p:nvSpPr>
          <p:cNvPr id="5" name="4 Marcador de pie de página"/>
          <p:cNvSpPr>
            <a:spLocks noGrp="1"/>
          </p:cNvSpPr>
          <p:nvPr>
            <p:ph type="ftr" sz="quarter" idx="11"/>
          </p:nvPr>
        </p:nvSpPr>
        <p:spPr/>
        <p:txBody>
          <a:bodyPr/>
          <a:lstStyle>
            <a:extLst/>
          </a:lstStyle>
          <a:p>
            <a:endParaRPr kumimoji="0" lang="en-US"/>
          </a:p>
        </p:txBody>
      </p:sp>
      <p:sp>
        <p:nvSpPr>
          <p:cNvPr id="6" name="5 Marcador de número de diapositiva"/>
          <p:cNvSpPr>
            <a:spLocks noGrp="1"/>
          </p:cNvSpPr>
          <p:nvPr>
            <p:ph type="sldNum" sz="quarter" idx="12"/>
          </p:nvPr>
        </p:nvSpPr>
        <p:spPr/>
        <p:txBody>
          <a:bodyPr/>
          <a:lstStyle>
            <a:extLst/>
          </a:lstStyle>
          <a:p>
            <a:pPr>
              <a:spcBef>
                <a:spcPts val="0"/>
              </a:spcBef>
              <a:buNone/>
            </a:pPr>
            <a:fld id="{00000000-1234-1234-1234-123412341234}" type="slidenum">
              <a:rPr lang="en-GB" smtClean="0"/>
              <a:pPr>
                <a:spcBef>
                  <a:spcPts val="0"/>
                </a:spcBef>
                <a:buNone/>
              </a:pPr>
              <a:t>‹#›</a:t>
            </a:fld>
            <a:endParaRPr lang="en-GB"/>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05979"/>
            <a:ext cx="2057400" cy="4388644"/>
          </a:xfrm>
        </p:spPr>
        <p:txBody>
          <a:bodyPr vert="eaVert"/>
          <a:lstStyle>
            <a:lvl1pPr algn="l">
              <a:defRPr/>
            </a:lvl1pPr>
            <a:extLs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05979"/>
            <a:ext cx="6019800" cy="4388644"/>
          </a:xfrm>
        </p:spPr>
        <p:txBody>
          <a:bodyPr vert="eaVert"/>
          <a:lstStyle>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extLst/>
          </a:lstStyle>
          <a:p>
            <a:fld id="{48D92626-37D2-4832-BF7A-BC283494A20D}" type="datetimeFigureOut">
              <a:rPr lang="en-US" smtClean="0"/>
              <a:pPr/>
              <a:t>2014-12-10</a:t>
            </a:fld>
            <a:endParaRPr lang="en-US"/>
          </a:p>
        </p:txBody>
      </p:sp>
      <p:sp>
        <p:nvSpPr>
          <p:cNvPr id="5" name="4 Marcador de pie de página"/>
          <p:cNvSpPr>
            <a:spLocks noGrp="1"/>
          </p:cNvSpPr>
          <p:nvPr>
            <p:ph type="ftr" sz="quarter" idx="11"/>
          </p:nvPr>
        </p:nvSpPr>
        <p:spPr/>
        <p:txBody>
          <a:bodyPr/>
          <a:lstStyle>
            <a:extLst/>
          </a:lstStyle>
          <a:p>
            <a:endParaRPr kumimoji="0" lang="en-US"/>
          </a:p>
        </p:txBody>
      </p:sp>
      <p:sp>
        <p:nvSpPr>
          <p:cNvPr id="6" name="5 Marcador de número de diapositiva"/>
          <p:cNvSpPr>
            <a:spLocks noGrp="1"/>
          </p:cNvSpPr>
          <p:nvPr>
            <p:ph type="sldNum" sz="quarter" idx="12"/>
          </p:nvPr>
        </p:nvSpPr>
        <p:spPr/>
        <p:txBody>
          <a:bodyPr/>
          <a:lstStyle>
            <a:extLst/>
          </a:lstStyle>
          <a:p>
            <a:pPr>
              <a:spcBef>
                <a:spcPts val="0"/>
              </a:spcBef>
              <a:buNone/>
            </a:pPr>
            <a:fld id="{00000000-1234-1234-1234-123412341234}" type="slidenum">
              <a:rPr lang="en-GB" smtClean="0"/>
              <a:pPr>
                <a:spcBef>
                  <a:spcPts val="0"/>
                </a:spcBef>
                <a:buNone/>
              </a:pPr>
              <a:t>‹#›</a:t>
            </a:fld>
            <a:endParaRPr lang="en-GB"/>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GB"/>
              <a:pPr>
                <a:spcBef>
                  <a:spcPts val="0"/>
                </a:spcBef>
                <a:buNone/>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6 Rectángulo"/>
          <p:cNvSpPr/>
          <p:nvPr/>
        </p:nvSpPr>
        <p:spPr>
          <a:xfrm>
            <a:off x="588392" y="1068441"/>
            <a:ext cx="8001000" cy="6858"/>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1 Título"/>
          <p:cNvSpPr>
            <a:spLocks noGrp="1"/>
          </p:cNvSpPr>
          <p:nvPr>
            <p:ph type="title"/>
          </p:nvPr>
        </p:nvSpPr>
        <p:spPr/>
        <p:txBody>
          <a:bodyPr/>
          <a:lstStyle>
            <a:extLst/>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extLst/>
          </a:lstStyle>
          <a:p>
            <a:fld id="{48D92626-37D2-4832-BF7A-BC283494A20D}" type="datetimeFigureOut">
              <a:rPr lang="en-US" smtClean="0"/>
              <a:pPr/>
              <a:t>2014-12-10</a:t>
            </a:fld>
            <a:endParaRPr lang="en-US"/>
          </a:p>
        </p:txBody>
      </p:sp>
      <p:sp>
        <p:nvSpPr>
          <p:cNvPr id="5" name="4 Marcador de pie de página"/>
          <p:cNvSpPr>
            <a:spLocks noGrp="1"/>
          </p:cNvSpPr>
          <p:nvPr>
            <p:ph type="ftr" sz="quarter" idx="11"/>
          </p:nvPr>
        </p:nvSpPr>
        <p:spPr/>
        <p:txBody>
          <a:bodyPr/>
          <a:lstStyle>
            <a:extLst/>
          </a:lstStyle>
          <a:p>
            <a:endParaRPr kumimoji="0" lang="en-US"/>
          </a:p>
        </p:txBody>
      </p:sp>
      <p:sp>
        <p:nvSpPr>
          <p:cNvPr id="6" name="5 Marcador de número de diapositiva"/>
          <p:cNvSpPr>
            <a:spLocks noGrp="1"/>
          </p:cNvSpPr>
          <p:nvPr>
            <p:ph type="sldNum" sz="quarter" idx="12"/>
          </p:nvPr>
        </p:nvSpPr>
        <p:spPr/>
        <p:txBody>
          <a:bodyPr/>
          <a:lstStyle>
            <a:extLst/>
          </a:lstStyle>
          <a:p>
            <a:pPr>
              <a:spcBef>
                <a:spcPts val="0"/>
              </a:spcBef>
              <a:buNone/>
            </a:pPr>
            <a:fld id="{00000000-1234-1234-1234-123412341234}" type="slidenum">
              <a:rPr lang="en-GB" smtClean="0"/>
              <a:pPr>
                <a:spcBef>
                  <a:spcPts val="0"/>
                </a:spcBef>
                <a:buNone/>
              </a:pPr>
              <a:t>‹#›</a:t>
            </a:fld>
            <a:endParaRPr lang="en-GB"/>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7" name="6 Rectángulo"/>
          <p:cNvSpPr/>
          <p:nvPr/>
        </p:nvSpPr>
        <p:spPr>
          <a:xfrm>
            <a:off x="1000128" y="2450592"/>
            <a:ext cx="7406640" cy="6858"/>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1 Título"/>
          <p:cNvSpPr>
            <a:spLocks noGrp="1"/>
          </p:cNvSpPr>
          <p:nvPr>
            <p:ph type="title"/>
          </p:nvPr>
        </p:nvSpPr>
        <p:spPr>
          <a:xfrm>
            <a:off x="722376" y="373673"/>
            <a:ext cx="7772400" cy="2048256"/>
          </a:xfrm>
        </p:spPr>
        <p:txBody>
          <a:bodyPr rIns="100584"/>
          <a:lstStyle>
            <a:lvl1pPr algn="r">
              <a:buNone/>
              <a:defRPr sz="4000" b="1" cap="none">
                <a:solidFill>
                  <a:schemeClr val="accent1">
                    <a:tint val="95000"/>
                    <a:satMod val="200000"/>
                  </a:schemeClr>
                </a:solidFill>
              </a:defRPr>
            </a:lvl1pPr>
            <a:extLst/>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722313" y="2465785"/>
            <a:ext cx="7772400" cy="1132284"/>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s-ES" smtClean="0"/>
              <a:t>Haga clic para modificar el estilo de texto del patrón</a:t>
            </a:r>
          </a:p>
        </p:txBody>
      </p:sp>
      <p:sp>
        <p:nvSpPr>
          <p:cNvPr id="8" name="7 Marcador de fecha"/>
          <p:cNvSpPr>
            <a:spLocks noGrp="1"/>
          </p:cNvSpPr>
          <p:nvPr>
            <p:ph type="dt" sz="half" idx="10"/>
          </p:nvPr>
        </p:nvSpPr>
        <p:spPr>
          <a:xfrm>
            <a:off x="5562600" y="4885253"/>
            <a:ext cx="3002280" cy="205740"/>
          </a:xfrm>
        </p:spPr>
        <p:txBody>
          <a:bodyPr vert="horz" rtlCol="0"/>
          <a:lstStyle>
            <a:extLst/>
          </a:lstStyle>
          <a:p>
            <a:pPr algn="l" eaLnBrk="1" latinLnBrk="0" hangingPunct="1"/>
            <a:fld id="{48D92626-37D2-4832-BF7A-BC283494A20D}" type="datetimeFigureOut">
              <a:rPr lang="en-US" smtClean="0"/>
              <a:pPr algn="l" eaLnBrk="1" latinLnBrk="0" hangingPunct="1"/>
              <a:t>2014-12-10</a:t>
            </a:fld>
            <a:endParaRPr lang="en-US"/>
          </a:p>
        </p:txBody>
      </p:sp>
      <p:sp>
        <p:nvSpPr>
          <p:cNvPr id="9" name="8 Marcador de número de diapositiva"/>
          <p:cNvSpPr>
            <a:spLocks noGrp="1"/>
          </p:cNvSpPr>
          <p:nvPr>
            <p:ph type="sldNum" sz="quarter" idx="11"/>
          </p:nvPr>
        </p:nvSpPr>
        <p:spPr>
          <a:xfrm>
            <a:off x="8638952" y="4885253"/>
            <a:ext cx="464288" cy="205740"/>
          </a:xfrm>
        </p:spPr>
        <p:txBody>
          <a:bodyPr vert="horz" rtlCol="0"/>
          <a:lstStyle>
            <a:lvl1pPr>
              <a:defRPr>
                <a:solidFill>
                  <a:schemeClr val="tx2">
                    <a:shade val="90000"/>
                  </a:schemeClr>
                </a:solidFill>
              </a:defRPr>
            </a:lvl1pPr>
            <a:extLst/>
          </a:lstStyle>
          <a:p>
            <a:pPr>
              <a:spcBef>
                <a:spcPts val="0"/>
              </a:spcBef>
              <a:buNone/>
            </a:pPr>
            <a:fld id="{00000000-1234-1234-1234-123412341234}" type="slidenum">
              <a:rPr lang="en-GB" smtClean="0"/>
              <a:pPr>
                <a:spcBef>
                  <a:spcPts val="0"/>
                </a:spcBef>
                <a:buNone/>
              </a:pPr>
              <a:t>‹#›</a:t>
            </a:fld>
            <a:endParaRPr lang="en-GB"/>
          </a:p>
        </p:txBody>
      </p:sp>
      <p:sp>
        <p:nvSpPr>
          <p:cNvPr id="10" name="9 Marcador de pie de página"/>
          <p:cNvSpPr>
            <a:spLocks noGrp="1"/>
          </p:cNvSpPr>
          <p:nvPr>
            <p:ph type="ftr" sz="quarter" idx="12"/>
          </p:nvPr>
        </p:nvSpPr>
        <p:spPr>
          <a:xfrm>
            <a:off x="1600200" y="4885253"/>
            <a:ext cx="3907464" cy="20574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extLst/>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234440"/>
            <a:ext cx="4038600" cy="339471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234440"/>
            <a:ext cx="4038600" cy="339471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extLst/>
          </a:lstStyle>
          <a:p>
            <a:fld id="{48D92626-37D2-4832-BF7A-BC283494A20D}" type="datetimeFigureOut">
              <a:rPr lang="en-US" smtClean="0"/>
              <a:pPr/>
              <a:t>2014-12-10</a:t>
            </a:fld>
            <a:endParaRPr lang="en-US"/>
          </a:p>
        </p:txBody>
      </p:sp>
      <p:sp>
        <p:nvSpPr>
          <p:cNvPr id="6" name="5 Marcador de pie de página"/>
          <p:cNvSpPr>
            <a:spLocks noGrp="1"/>
          </p:cNvSpPr>
          <p:nvPr>
            <p:ph type="ftr" sz="quarter" idx="11"/>
          </p:nvPr>
        </p:nvSpPr>
        <p:spPr/>
        <p:txBody>
          <a:bodyPr/>
          <a:lstStyle>
            <a:extLst/>
          </a:lstStyle>
          <a:p>
            <a:endParaRPr kumimoji="0" lang="en-US"/>
          </a:p>
        </p:txBody>
      </p:sp>
      <p:sp>
        <p:nvSpPr>
          <p:cNvPr id="7" name="6 Marcador de número de diapositiva"/>
          <p:cNvSpPr>
            <a:spLocks noGrp="1"/>
          </p:cNvSpPr>
          <p:nvPr>
            <p:ph type="sldNum" sz="quarter" idx="12"/>
          </p:nvPr>
        </p:nvSpPr>
        <p:spPr>
          <a:xfrm>
            <a:off x="8641080" y="4885926"/>
            <a:ext cx="464288" cy="205740"/>
          </a:xfrm>
        </p:spPr>
        <p:txBody>
          <a:bodyPr/>
          <a:lstStyle>
            <a:extLst/>
          </a:lstStyle>
          <a:p>
            <a:pPr>
              <a:spcBef>
                <a:spcPts val="0"/>
              </a:spcBef>
              <a:buNone/>
            </a:pPr>
            <a:fld id="{00000000-1234-1234-1234-123412341234}" type="slidenum">
              <a:rPr lang="en-GB" smtClean="0"/>
              <a:pPr>
                <a:spcBef>
                  <a:spcPts val="0"/>
                </a:spcBef>
                <a:buNone/>
              </a:pPr>
              <a:t>‹#›</a:t>
            </a:fld>
            <a:endParaRPr lang="en-GB"/>
          </a:p>
        </p:txBody>
      </p:sp>
      <p:sp>
        <p:nvSpPr>
          <p:cNvPr id="10" name="9 Rectángulo"/>
          <p:cNvSpPr/>
          <p:nvPr/>
        </p:nvSpPr>
        <p:spPr>
          <a:xfrm>
            <a:off x="588392" y="1068441"/>
            <a:ext cx="8001000" cy="6858"/>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9 Rectángulo"/>
          <p:cNvSpPr/>
          <p:nvPr/>
        </p:nvSpPr>
        <p:spPr>
          <a:xfrm>
            <a:off x="616744" y="1623912"/>
            <a:ext cx="3749040" cy="6858"/>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10 Rectángulo"/>
          <p:cNvSpPr/>
          <p:nvPr/>
        </p:nvSpPr>
        <p:spPr>
          <a:xfrm>
            <a:off x="4800600" y="1623912"/>
            <a:ext cx="3749040" cy="6858"/>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1 Título"/>
          <p:cNvSpPr>
            <a:spLocks noGrp="1"/>
          </p:cNvSpPr>
          <p:nvPr>
            <p:ph type="title"/>
          </p:nvPr>
        </p:nvSpPr>
        <p:spPr>
          <a:xfrm>
            <a:off x="457200" y="188961"/>
            <a:ext cx="8229600" cy="857250"/>
          </a:xfrm>
        </p:spPr>
        <p:txBody>
          <a:bodyPr anchor="b"/>
          <a:lstStyle>
            <a:lvl1pPr>
              <a:defRPr/>
            </a:lvl1pPr>
            <a:extLst/>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151335"/>
            <a:ext cx="4040188" cy="47982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6" y="1151335"/>
            <a:ext cx="4041775" cy="47982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1771651"/>
            <a:ext cx="4040188" cy="2956322"/>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6" y="1771651"/>
            <a:ext cx="4041775" cy="2956322"/>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extLst/>
          </a:lstStyle>
          <a:p>
            <a:fld id="{48D92626-37D2-4832-BF7A-BC283494A20D}" type="datetimeFigureOut">
              <a:rPr lang="en-US" smtClean="0"/>
              <a:pPr/>
              <a:t>2014-12-10</a:t>
            </a:fld>
            <a:endParaRPr lang="en-US"/>
          </a:p>
        </p:txBody>
      </p:sp>
      <p:sp>
        <p:nvSpPr>
          <p:cNvPr id="8" name="7 Marcador de pie de página"/>
          <p:cNvSpPr>
            <a:spLocks noGrp="1"/>
          </p:cNvSpPr>
          <p:nvPr>
            <p:ph type="ftr" sz="quarter" idx="11"/>
          </p:nvPr>
        </p:nvSpPr>
        <p:spPr/>
        <p:txBody>
          <a:bodyPr/>
          <a:lstStyle>
            <a:extLst/>
          </a:lstStyle>
          <a:p>
            <a:endParaRPr kumimoji="0" lang="en-US"/>
          </a:p>
        </p:txBody>
      </p:sp>
      <p:sp>
        <p:nvSpPr>
          <p:cNvPr id="9" name="8 Marcador de número de diapositiva"/>
          <p:cNvSpPr>
            <a:spLocks noGrp="1"/>
          </p:cNvSpPr>
          <p:nvPr>
            <p:ph type="sldNum" sz="quarter" idx="12"/>
          </p:nvPr>
        </p:nvSpPr>
        <p:spPr>
          <a:xfrm>
            <a:off x="8641080" y="4885926"/>
            <a:ext cx="464288" cy="205740"/>
          </a:xfrm>
        </p:spPr>
        <p:txBody>
          <a:bodyPr/>
          <a:lstStyle>
            <a:extLst/>
          </a:lstStyle>
          <a:p>
            <a:pPr>
              <a:spcBef>
                <a:spcPts val="0"/>
              </a:spcBef>
              <a:buNone/>
            </a:pPr>
            <a:fld id="{00000000-1234-1234-1234-123412341234}" type="slidenum">
              <a:rPr lang="en-GB" smtClean="0"/>
              <a:pPr>
                <a:spcBef>
                  <a:spcPts val="0"/>
                </a:spcBef>
                <a:buNone/>
              </a:pPr>
              <a:t>‹#›</a:t>
            </a:fld>
            <a:endParaRPr lang="en-GB"/>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89914"/>
            <a:ext cx="8229600" cy="857250"/>
          </a:xfrm>
        </p:spPr>
        <p:txBody>
          <a:bodyPr/>
          <a:lstStyle>
            <a:extLst/>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extLst/>
          </a:lstStyle>
          <a:p>
            <a:fld id="{48D92626-37D2-4832-BF7A-BC283494A20D}" type="datetimeFigureOut">
              <a:rPr lang="en-US" smtClean="0"/>
              <a:pPr/>
              <a:t>2014-12-10</a:t>
            </a:fld>
            <a:endParaRPr lang="en-US"/>
          </a:p>
        </p:txBody>
      </p:sp>
      <p:sp>
        <p:nvSpPr>
          <p:cNvPr id="4" name="3 Marcador de pie de página"/>
          <p:cNvSpPr>
            <a:spLocks noGrp="1"/>
          </p:cNvSpPr>
          <p:nvPr>
            <p:ph type="ftr" sz="quarter" idx="11"/>
          </p:nvPr>
        </p:nvSpPr>
        <p:spPr/>
        <p:txBody>
          <a:bodyPr/>
          <a:lstStyle>
            <a:extLst/>
          </a:lstStyle>
          <a:p>
            <a:endParaRPr kumimoji="0" lang="en-US"/>
          </a:p>
        </p:txBody>
      </p:sp>
      <p:sp>
        <p:nvSpPr>
          <p:cNvPr id="5" name="4 Marcador de número de diapositiva"/>
          <p:cNvSpPr>
            <a:spLocks noGrp="1"/>
          </p:cNvSpPr>
          <p:nvPr>
            <p:ph type="sldNum" sz="quarter" idx="12"/>
          </p:nvPr>
        </p:nvSpPr>
        <p:spPr/>
        <p:txBody>
          <a:bodyPr/>
          <a:lstStyle>
            <a:extLst/>
          </a:lstStyle>
          <a:p>
            <a:pPr>
              <a:spcBef>
                <a:spcPts val="0"/>
              </a:spcBef>
              <a:buNone/>
            </a:pPr>
            <a:fld id="{00000000-1234-1234-1234-123412341234}" type="slidenum">
              <a:rPr lang="en-GB" smtClean="0"/>
              <a:pPr>
                <a:spcBef>
                  <a:spcPts val="0"/>
                </a:spcBef>
                <a:buNone/>
              </a:pPr>
              <a:t>‹#›</a:t>
            </a:fld>
            <a:endParaRPr lang="en-GB"/>
          </a:p>
        </p:txBody>
      </p:sp>
      <p:sp>
        <p:nvSpPr>
          <p:cNvPr id="7" name="6 Rectángulo"/>
          <p:cNvSpPr/>
          <p:nvPr/>
        </p:nvSpPr>
        <p:spPr>
          <a:xfrm>
            <a:off x="588392" y="1068441"/>
            <a:ext cx="8001000" cy="6858"/>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extLst/>
          </a:lstStyle>
          <a:p>
            <a:fld id="{48D92626-37D2-4832-BF7A-BC283494A20D}" type="datetimeFigureOut">
              <a:rPr lang="en-US" smtClean="0"/>
              <a:pPr/>
              <a:t>2014-12-10</a:t>
            </a:fld>
            <a:endParaRPr lang="en-US"/>
          </a:p>
        </p:txBody>
      </p:sp>
      <p:sp>
        <p:nvSpPr>
          <p:cNvPr id="3" name="2 Marcador de pie de página"/>
          <p:cNvSpPr>
            <a:spLocks noGrp="1"/>
          </p:cNvSpPr>
          <p:nvPr>
            <p:ph type="ftr" sz="quarter" idx="11"/>
          </p:nvPr>
        </p:nvSpPr>
        <p:spPr/>
        <p:txBody>
          <a:bodyPr/>
          <a:lstStyle>
            <a:extLst/>
          </a:lstStyle>
          <a:p>
            <a:endParaRPr kumimoji="0" lang="en-US"/>
          </a:p>
        </p:txBody>
      </p:sp>
      <p:sp>
        <p:nvSpPr>
          <p:cNvPr id="4" name="3 Marcador de número de diapositiva"/>
          <p:cNvSpPr>
            <a:spLocks noGrp="1"/>
          </p:cNvSpPr>
          <p:nvPr>
            <p:ph type="sldNum" sz="quarter" idx="12"/>
          </p:nvPr>
        </p:nvSpPr>
        <p:spPr/>
        <p:txBody>
          <a:bodyPr/>
          <a:lstStyle>
            <a:extLst/>
          </a:lstStyle>
          <a:p>
            <a:pPr>
              <a:spcBef>
                <a:spcPts val="0"/>
              </a:spcBef>
              <a:buNone/>
            </a:pPr>
            <a:fld id="{00000000-1234-1234-1234-123412341234}" type="slidenum">
              <a:rPr lang="en-GB" smtClean="0"/>
              <a:pPr>
                <a:spcBef>
                  <a:spcPts val="0"/>
                </a:spcBef>
                <a:buNone/>
              </a:pPr>
              <a:t>‹#›</a:t>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1">
        <a:schemeClr val="bg2"/>
      </p:bgRef>
    </p:bg>
    <p:spTree>
      <p:nvGrpSpPr>
        <p:cNvPr id="1" name=""/>
        <p:cNvGrpSpPr/>
        <p:nvPr/>
      </p:nvGrpSpPr>
      <p:grpSpPr>
        <a:xfrm>
          <a:off x="0" y="0"/>
          <a:ext cx="0" cy="0"/>
          <a:chOff x="0" y="0"/>
          <a:chExt cx="0" cy="0"/>
        </a:xfrm>
      </p:grpSpPr>
      <p:sp>
        <p:nvSpPr>
          <p:cNvPr id="8" name="7 Rectángulo"/>
          <p:cNvSpPr/>
          <p:nvPr/>
        </p:nvSpPr>
        <p:spPr>
          <a:xfrm>
            <a:off x="5057552" y="793242"/>
            <a:ext cx="3749040" cy="6858"/>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1 Título"/>
          <p:cNvSpPr>
            <a:spLocks noGrp="1"/>
          </p:cNvSpPr>
          <p:nvPr>
            <p:ph type="title"/>
          </p:nvPr>
        </p:nvSpPr>
        <p:spPr>
          <a:xfrm>
            <a:off x="4963136" y="228600"/>
            <a:ext cx="3931920" cy="571500"/>
          </a:xfrm>
        </p:spPr>
        <p:txBody>
          <a:bodyPr anchor="b"/>
          <a:lstStyle>
            <a:lvl1pPr marL="0" algn="r">
              <a:buNone/>
              <a:defRPr sz="2000" b="1"/>
            </a:lvl1pPr>
            <a:extLst/>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4963136" y="830670"/>
            <a:ext cx="3931920" cy="8001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228600" y="1657350"/>
            <a:ext cx="8666456" cy="298323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9" name="8 Marcador de fecha"/>
          <p:cNvSpPr>
            <a:spLocks noGrp="1"/>
          </p:cNvSpPr>
          <p:nvPr>
            <p:ph type="dt" sz="half" idx="10"/>
          </p:nvPr>
        </p:nvSpPr>
        <p:spPr>
          <a:xfrm>
            <a:off x="5562600" y="4885253"/>
            <a:ext cx="3002280" cy="205740"/>
          </a:xfrm>
        </p:spPr>
        <p:txBody>
          <a:bodyPr vert="horz" rtlCol="0"/>
          <a:lstStyle>
            <a:extLst/>
          </a:lstStyle>
          <a:p>
            <a:pPr algn="l" eaLnBrk="1" latinLnBrk="0" hangingPunct="1"/>
            <a:fld id="{48D92626-37D2-4832-BF7A-BC283494A20D}" type="datetimeFigureOut">
              <a:rPr lang="en-US" smtClean="0"/>
              <a:pPr algn="l" eaLnBrk="1" latinLnBrk="0" hangingPunct="1"/>
              <a:t>2014-12-10</a:t>
            </a:fld>
            <a:endParaRPr lang="en-US"/>
          </a:p>
        </p:txBody>
      </p:sp>
      <p:sp>
        <p:nvSpPr>
          <p:cNvPr id="10" name="9 Marcador de número de diapositiva"/>
          <p:cNvSpPr>
            <a:spLocks noGrp="1"/>
          </p:cNvSpPr>
          <p:nvPr>
            <p:ph type="sldNum" sz="quarter" idx="11"/>
          </p:nvPr>
        </p:nvSpPr>
        <p:spPr>
          <a:xfrm>
            <a:off x="8638952" y="4885253"/>
            <a:ext cx="464288" cy="205740"/>
          </a:xfrm>
        </p:spPr>
        <p:txBody>
          <a:bodyPr vert="horz" rtlCol="0"/>
          <a:lstStyle>
            <a:lvl1pPr>
              <a:defRPr>
                <a:solidFill>
                  <a:schemeClr val="tx2">
                    <a:shade val="90000"/>
                  </a:schemeClr>
                </a:solidFill>
              </a:defRPr>
            </a:lvl1pPr>
            <a:extLst/>
          </a:lstStyle>
          <a:p>
            <a:pPr>
              <a:spcBef>
                <a:spcPts val="0"/>
              </a:spcBef>
              <a:buNone/>
            </a:pPr>
            <a:fld id="{00000000-1234-1234-1234-123412341234}" type="slidenum">
              <a:rPr lang="en-GB" smtClean="0"/>
              <a:pPr>
                <a:spcBef>
                  <a:spcPts val="0"/>
                </a:spcBef>
                <a:buNone/>
              </a:pPr>
              <a:t>‹#›</a:t>
            </a:fld>
            <a:endParaRPr lang="en-GB"/>
          </a:p>
        </p:txBody>
      </p:sp>
      <p:sp>
        <p:nvSpPr>
          <p:cNvPr id="11" name="10 Marcador de pie de página"/>
          <p:cNvSpPr>
            <a:spLocks noGrp="1"/>
          </p:cNvSpPr>
          <p:nvPr>
            <p:ph type="ftr" sz="quarter" idx="12"/>
          </p:nvPr>
        </p:nvSpPr>
        <p:spPr>
          <a:xfrm>
            <a:off x="1600200" y="4885253"/>
            <a:ext cx="3907464" cy="20574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3040443" y="3543300"/>
            <a:ext cx="5486400" cy="498402"/>
          </a:xfrm>
        </p:spPr>
        <p:txBody>
          <a:bodyPr anchor="b"/>
          <a:lstStyle>
            <a:lvl1pPr marL="0" algn="r">
              <a:buNone/>
              <a:defRPr sz="2000" b="1"/>
            </a:lvl1pPr>
            <a:extLst/>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3040443" y="4041703"/>
            <a:ext cx="5486400" cy="684191"/>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s-ES" smtClean="0"/>
              <a:t>Haga clic para modificar el estilo de texto del patrón</a:t>
            </a:r>
          </a:p>
        </p:txBody>
      </p:sp>
      <p:sp>
        <p:nvSpPr>
          <p:cNvPr id="13" name="12 Marcador de posición de imagen"/>
          <p:cNvSpPr>
            <a:spLocks noGrp="1"/>
          </p:cNvSpPr>
          <p:nvPr>
            <p:ph type="pic" idx="1"/>
          </p:nvPr>
        </p:nvSpPr>
        <p:spPr>
          <a:xfrm>
            <a:off x="304800" y="187398"/>
            <a:ext cx="8534400" cy="325755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s-ES" smtClean="0">
                <a:solidFill>
                  <a:schemeClr val="lt1"/>
                </a:solidFill>
                <a:latin typeface="+mn-lt"/>
                <a:ea typeface="+mn-ea"/>
                <a:cs typeface="+mn-cs"/>
              </a:rPr>
              <a:t>Haga clic en el icono para agregar una imagen</a:t>
            </a:r>
            <a:endParaRPr kumimoji="0" lang="en-US" dirty="0">
              <a:solidFill>
                <a:schemeClr val="lt1"/>
              </a:solidFill>
              <a:latin typeface="+mn-lt"/>
              <a:ea typeface="+mn-ea"/>
              <a:cs typeface="+mn-cs"/>
            </a:endParaRPr>
          </a:p>
        </p:txBody>
      </p:sp>
      <p:sp>
        <p:nvSpPr>
          <p:cNvPr id="8" name="7 Marcador de fecha"/>
          <p:cNvSpPr>
            <a:spLocks noGrp="1"/>
          </p:cNvSpPr>
          <p:nvPr>
            <p:ph type="dt" sz="half" idx="10"/>
          </p:nvPr>
        </p:nvSpPr>
        <p:spPr>
          <a:xfrm>
            <a:off x="5562600" y="4881753"/>
            <a:ext cx="3002280" cy="205740"/>
          </a:xfrm>
        </p:spPr>
        <p:txBody>
          <a:bodyPr vert="horz" rtlCol="0"/>
          <a:lstStyle>
            <a:extLst/>
          </a:lstStyle>
          <a:p>
            <a:pPr algn="l" eaLnBrk="1" latinLnBrk="0" hangingPunct="1"/>
            <a:fld id="{48D92626-37D2-4832-BF7A-BC283494A20D}" type="datetimeFigureOut">
              <a:rPr lang="en-US" smtClean="0"/>
              <a:pPr algn="l" eaLnBrk="1" latinLnBrk="0" hangingPunct="1"/>
              <a:t>2014-12-10</a:t>
            </a:fld>
            <a:endParaRPr lang="en-US"/>
          </a:p>
        </p:txBody>
      </p:sp>
      <p:sp>
        <p:nvSpPr>
          <p:cNvPr id="9" name="8 Marcador de número de diapositiva"/>
          <p:cNvSpPr>
            <a:spLocks noGrp="1"/>
          </p:cNvSpPr>
          <p:nvPr>
            <p:ph type="sldNum" sz="quarter" idx="11"/>
          </p:nvPr>
        </p:nvSpPr>
        <p:spPr>
          <a:xfrm>
            <a:off x="8638952" y="4881753"/>
            <a:ext cx="464288" cy="205740"/>
          </a:xfrm>
        </p:spPr>
        <p:txBody>
          <a:bodyPr vert="horz" rtlCol="0"/>
          <a:lstStyle>
            <a:lvl1pPr>
              <a:defRPr>
                <a:solidFill>
                  <a:schemeClr val="tx2">
                    <a:shade val="90000"/>
                  </a:schemeClr>
                </a:solidFill>
              </a:defRPr>
            </a:lvl1pPr>
            <a:extLst/>
          </a:lstStyle>
          <a:p>
            <a:pPr>
              <a:spcBef>
                <a:spcPts val="0"/>
              </a:spcBef>
              <a:buNone/>
            </a:pPr>
            <a:fld id="{00000000-1234-1234-1234-123412341234}" type="slidenum">
              <a:rPr lang="en-GB" smtClean="0"/>
              <a:pPr>
                <a:spcBef>
                  <a:spcPts val="0"/>
                </a:spcBef>
                <a:buNone/>
              </a:pPr>
              <a:t>‹#›</a:t>
            </a:fld>
            <a:endParaRPr lang="en-GB"/>
          </a:p>
        </p:txBody>
      </p:sp>
      <p:sp>
        <p:nvSpPr>
          <p:cNvPr id="10" name="9 Marcador de pie de página"/>
          <p:cNvSpPr>
            <a:spLocks noGrp="1"/>
          </p:cNvSpPr>
          <p:nvPr>
            <p:ph type="ftr" sz="quarter" idx="12"/>
          </p:nvPr>
        </p:nvSpPr>
        <p:spPr>
          <a:xfrm>
            <a:off x="1600200" y="4881753"/>
            <a:ext cx="3907464" cy="205740"/>
          </a:xfrm>
        </p:spPr>
        <p:txBody>
          <a:bodyPr vert="horz" rtlCol="0"/>
          <a:lstStyle>
            <a:extLst/>
          </a:lstStyle>
          <a:p>
            <a:endParaRPr kumimoji="0"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6 Redondear rectángulo de esquina diagonal"/>
          <p:cNvSpPr/>
          <p:nvPr/>
        </p:nvSpPr>
        <p:spPr>
          <a:xfrm>
            <a:off x="164592" y="110314"/>
            <a:ext cx="8810846" cy="4924044"/>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2 Marcador de pie de página"/>
          <p:cNvSpPr>
            <a:spLocks noGrp="1"/>
          </p:cNvSpPr>
          <p:nvPr>
            <p:ph type="ftr" sz="quarter" idx="3"/>
          </p:nvPr>
        </p:nvSpPr>
        <p:spPr>
          <a:xfrm>
            <a:off x="1295400" y="4800600"/>
            <a:ext cx="4212264" cy="205740"/>
          </a:xfrm>
          <a:prstGeom prst="rect">
            <a:avLst/>
          </a:prstGeom>
        </p:spPr>
        <p:txBody>
          <a:bodyPr/>
          <a:lstStyle>
            <a:lvl1pPr algn="r" eaLnBrk="1" latinLnBrk="0" hangingPunct="1">
              <a:defRPr kumimoji="0" sz="1300">
                <a:solidFill>
                  <a:schemeClr val="bg2">
                    <a:tint val="60000"/>
                    <a:satMod val="155000"/>
                  </a:schemeClr>
                </a:solidFill>
              </a:defRPr>
            </a:lvl1pPr>
            <a:extLst/>
          </a:lstStyle>
          <a:p>
            <a:pPr algn="r" eaLnBrk="1" latinLnBrk="0" hangingPunct="1"/>
            <a:endParaRPr kumimoji="0" lang="en-US" sz="1300" dirty="0">
              <a:solidFill>
                <a:schemeClr val="bg2">
                  <a:tint val="60000"/>
                  <a:satMod val="155000"/>
                </a:schemeClr>
              </a:solidFill>
            </a:endParaRPr>
          </a:p>
        </p:txBody>
      </p:sp>
      <p:sp>
        <p:nvSpPr>
          <p:cNvPr id="14" name="13 Marcador de fecha"/>
          <p:cNvSpPr>
            <a:spLocks noGrp="1"/>
          </p:cNvSpPr>
          <p:nvPr>
            <p:ph type="dt" sz="half" idx="2"/>
          </p:nvPr>
        </p:nvSpPr>
        <p:spPr>
          <a:xfrm>
            <a:off x="5562600" y="4800600"/>
            <a:ext cx="3002280" cy="205740"/>
          </a:xfrm>
          <a:prstGeom prst="rect">
            <a:avLst/>
          </a:prstGeom>
        </p:spPr>
        <p:txBody>
          <a:bodyPr/>
          <a:lstStyle>
            <a:lvl1pPr algn="l" eaLnBrk="1" latinLnBrk="0" hangingPunct="1">
              <a:defRPr kumimoji="0" sz="1300">
                <a:solidFill>
                  <a:schemeClr val="bg2">
                    <a:tint val="60000"/>
                    <a:satMod val="155000"/>
                  </a:schemeClr>
                </a:solidFill>
              </a:defRPr>
            </a:lvl1pPr>
            <a:extLst/>
          </a:lstStyle>
          <a:p>
            <a:pPr algn="l" eaLnBrk="1" latinLnBrk="0" hangingPunct="1"/>
            <a:fld id="{48D92626-37D2-4832-BF7A-BC283494A20D}" type="datetimeFigureOut">
              <a:rPr lang="en-US" smtClean="0"/>
              <a:pPr algn="l" eaLnBrk="1" latinLnBrk="0" hangingPunct="1"/>
              <a:t>2014-12-10</a:t>
            </a:fld>
            <a:endParaRPr lang="en-US" sz="1300" dirty="0">
              <a:solidFill>
                <a:schemeClr val="bg2">
                  <a:tint val="60000"/>
                  <a:satMod val="155000"/>
                </a:schemeClr>
              </a:solidFill>
            </a:endParaRPr>
          </a:p>
        </p:txBody>
      </p:sp>
      <p:sp>
        <p:nvSpPr>
          <p:cNvPr id="23" name="22 Marcador de número de diapositiva"/>
          <p:cNvSpPr>
            <a:spLocks noGrp="1"/>
          </p:cNvSpPr>
          <p:nvPr>
            <p:ph type="sldNum" sz="quarter" idx="4"/>
          </p:nvPr>
        </p:nvSpPr>
        <p:spPr>
          <a:xfrm>
            <a:off x="8638952" y="4885926"/>
            <a:ext cx="464288" cy="205740"/>
          </a:xfrm>
          <a:prstGeom prst="rect">
            <a:avLst/>
          </a:prstGeom>
        </p:spPr>
        <p:txBody>
          <a:bodyPr anchor="ctr"/>
          <a:lstStyle>
            <a:lvl1pPr algn="r" eaLnBrk="1" latinLnBrk="0" hangingPunct="1">
              <a:defRPr kumimoji="0" sz="1600">
                <a:solidFill>
                  <a:schemeClr val="tx2">
                    <a:shade val="90000"/>
                  </a:schemeClr>
                </a:solidFill>
                <a:effectLst/>
              </a:defRPr>
            </a:lvl1pPr>
            <a:extLst/>
          </a:lstStyle>
          <a:p>
            <a:pPr>
              <a:spcBef>
                <a:spcPts val="0"/>
              </a:spcBef>
              <a:buNone/>
            </a:pPr>
            <a:fld id="{00000000-1234-1234-1234-123412341234}" type="slidenum">
              <a:rPr lang="en-GB" smtClean="0"/>
              <a:pPr>
                <a:spcBef>
                  <a:spcPts val="0"/>
                </a:spcBef>
                <a:buNone/>
              </a:pPr>
              <a:t>‹#›</a:t>
            </a:fld>
            <a:endParaRPr lang="en-GB"/>
          </a:p>
        </p:txBody>
      </p:sp>
      <p:sp>
        <p:nvSpPr>
          <p:cNvPr id="22" name="21 Marcador de título"/>
          <p:cNvSpPr>
            <a:spLocks noGrp="1"/>
          </p:cNvSpPr>
          <p:nvPr>
            <p:ph type="title"/>
          </p:nvPr>
        </p:nvSpPr>
        <p:spPr>
          <a:xfrm>
            <a:off x="457200" y="190152"/>
            <a:ext cx="8229600" cy="85725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1234678"/>
            <a:ext cx="8229600" cy="3394710"/>
          </a:xfrm>
          <a:prstGeom prst="rect">
            <a:avLst/>
          </a:prstGeom>
        </p:spPr>
        <p:txBody>
          <a:bodyPr>
            <a:normAutofit/>
          </a:bodyPr>
          <a:lstStyle>
            <a:extLst/>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Tree>
  </p:cSld>
  <p:clrMap bg1="dk1" tx1="lt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sldNum="0" hdr="0" ftr="0" dt="0"/>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prstGeom prst="rect">
            <a:avLst/>
          </a:prstGeom>
        </p:spPr>
        <p:txBody>
          <a:bodyPr lIns="91425" tIns="91425" rIns="91425" bIns="91425" anchor="b" anchorCtr="0">
            <a:noAutofit/>
          </a:bodyPr>
          <a:lstStyle/>
          <a:p>
            <a:pPr>
              <a:spcBef>
                <a:spcPts val="0"/>
              </a:spcBef>
              <a:buNone/>
            </a:pPr>
            <a:r>
              <a:rPr lang="en-GB" sz="5400" dirty="0">
                <a:solidFill>
                  <a:schemeClr val="tx1"/>
                </a:solidFill>
              </a:rPr>
              <a:t>Financial </a:t>
            </a:r>
            <a:r>
              <a:rPr lang="en-GB" sz="5400" dirty="0" smtClean="0">
                <a:solidFill>
                  <a:schemeClr val="tx1"/>
                </a:solidFill>
              </a:rPr>
              <a:t>Analytics</a:t>
            </a:r>
            <a:endParaRPr lang="en-GB" sz="5400" dirty="0">
              <a:solidFill>
                <a:schemeClr val="tx1"/>
              </a:solidFill>
            </a:endParaRPr>
          </a:p>
        </p:txBody>
      </p:sp>
      <p:sp>
        <p:nvSpPr>
          <p:cNvPr id="31" name="Shape 31"/>
          <p:cNvSpPr txBox="1">
            <a:spLocks noGrp="1"/>
          </p:cNvSpPr>
          <p:nvPr>
            <p:ph type="subTitle" idx="1"/>
          </p:nvPr>
        </p:nvSpPr>
        <p:spPr>
          <a:xfrm>
            <a:off x="395536" y="2571750"/>
            <a:ext cx="6560234" cy="1314450"/>
          </a:xfrm>
          <a:prstGeom prst="rect">
            <a:avLst/>
          </a:prstGeom>
        </p:spPr>
        <p:txBody>
          <a:bodyPr lIns="91425" tIns="91425" rIns="91425" bIns="91425" anchor="t" anchorCtr="0">
            <a:noAutofit/>
          </a:bodyPr>
          <a:lstStyle/>
          <a:p>
            <a:pPr algn="l"/>
            <a:r>
              <a:rPr lang="es-ES" sz="2000" b="1" dirty="0" smtClean="0">
                <a:solidFill>
                  <a:schemeClr val="tx2">
                    <a:lumMod val="75000"/>
                  </a:schemeClr>
                </a:solidFill>
              </a:rPr>
              <a:t>GROUP A</a:t>
            </a:r>
          </a:p>
          <a:p>
            <a:pPr algn="l"/>
            <a:endParaRPr lang="es-ES" sz="2000" dirty="0" smtClean="0"/>
          </a:p>
          <a:p>
            <a:pPr algn="l"/>
            <a:r>
              <a:rPr lang="es-ES" sz="1800" dirty="0" err="1" smtClean="0"/>
              <a:t>Christophe</a:t>
            </a:r>
            <a:r>
              <a:rPr lang="es-ES" sz="1800" dirty="0" smtClean="0"/>
              <a:t> </a:t>
            </a:r>
            <a:r>
              <a:rPr lang="es-ES" sz="1800" dirty="0" err="1" smtClean="0"/>
              <a:t>Duong</a:t>
            </a:r>
            <a:endParaRPr lang="es-ES" sz="1800" dirty="0" smtClean="0"/>
          </a:p>
          <a:p>
            <a:pPr algn="l"/>
            <a:r>
              <a:rPr lang="es-ES" sz="1800" dirty="0" smtClean="0"/>
              <a:t>Giulio Antonelli</a:t>
            </a:r>
          </a:p>
          <a:p>
            <a:pPr algn="l"/>
            <a:r>
              <a:rPr lang="es-ES" sz="1800" dirty="0" smtClean="0"/>
              <a:t>Laura Fernández Cobo</a:t>
            </a:r>
          </a:p>
          <a:p>
            <a:pPr algn="l"/>
            <a:r>
              <a:rPr lang="es-ES" sz="1800" dirty="0" err="1" smtClean="0"/>
              <a:t>Abhinav</a:t>
            </a:r>
            <a:r>
              <a:rPr lang="es-ES" sz="1800" dirty="0" smtClean="0"/>
              <a:t> </a:t>
            </a:r>
            <a:r>
              <a:rPr lang="es-ES" sz="1800" dirty="0" err="1" smtClean="0"/>
              <a:t>Gupta</a:t>
            </a:r>
            <a:endParaRPr lang="es-ES" sz="1800" dirty="0" smtClean="0"/>
          </a:p>
          <a:p>
            <a:pPr algn="l"/>
            <a:r>
              <a:rPr lang="es-ES" sz="1800" dirty="0" err="1" smtClean="0"/>
              <a:t>Jungyup</a:t>
            </a:r>
            <a:r>
              <a:rPr lang="es-ES" sz="1800" dirty="0" smtClean="0"/>
              <a:t> Lee</a:t>
            </a:r>
            <a:endParaRPr lang="es-ES" sz="1800" dirty="0"/>
          </a:p>
        </p:txBody>
      </p:sp>
      <p:cxnSp>
        <p:nvCxnSpPr>
          <p:cNvPr id="3" name="2 Conector recto"/>
          <p:cNvCxnSpPr/>
          <p:nvPr/>
        </p:nvCxnSpPr>
        <p:spPr>
          <a:xfrm>
            <a:off x="467544" y="3003798"/>
            <a:ext cx="2664296" cy="0"/>
          </a:xfrm>
          <a:prstGeom prst="line">
            <a:avLst/>
          </a:prstGeom>
        </p:spPr>
        <p:style>
          <a:lnRef idx="1">
            <a:schemeClr val="accent5"/>
          </a:lnRef>
          <a:fillRef idx="0">
            <a:schemeClr val="accent5"/>
          </a:fillRef>
          <a:effectRef idx="0">
            <a:schemeClr val="accent5"/>
          </a:effectRef>
          <a:fontRef idx="minor">
            <a:schemeClr val="tx1"/>
          </a:fontRef>
        </p:style>
      </p:cxnSp>
      <p:pic>
        <p:nvPicPr>
          <p:cNvPr id="8194" name="Picture 2" descr="http://3.bp.blogspot.com/-6OGO2b4mJhI/T3Xz9KtPz_I/AAAAAAAAGRk/1brU4rC0QGA/s200/Busca.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4048" y="2029872"/>
            <a:ext cx="3181009" cy="2990150"/>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74848" y="-92546"/>
            <a:ext cx="8229600" cy="857250"/>
          </a:xfrm>
          <a:prstGeom prst="rect">
            <a:avLst/>
          </a:prstGeom>
        </p:spPr>
        <p:txBody>
          <a:bodyPr lIns="91425" tIns="91425" rIns="91425" bIns="91425" anchor="b" anchorCtr="0">
            <a:noAutofit/>
          </a:bodyPr>
          <a:lstStyle/>
          <a:p>
            <a:pPr algn="l">
              <a:spcBef>
                <a:spcPts val="0"/>
              </a:spcBef>
              <a:buNone/>
            </a:pPr>
            <a:r>
              <a:rPr lang="en-GB" sz="3600" dirty="0">
                <a:solidFill>
                  <a:schemeClr val="tx1"/>
                </a:solidFill>
              </a:rPr>
              <a:t>Backward &amp; Stepwise </a:t>
            </a:r>
          </a:p>
        </p:txBody>
      </p:sp>
      <p:cxnSp>
        <p:nvCxnSpPr>
          <p:cNvPr id="7" name="6 Conector recto"/>
          <p:cNvCxnSpPr/>
          <p:nvPr/>
        </p:nvCxnSpPr>
        <p:spPr>
          <a:xfrm>
            <a:off x="467544" y="699542"/>
            <a:ext cx="7992888" cy="0"/>
          </a:xfrm>
          <a:prstGeom prst="line">
            <a:avLst/>
          </a:prstGeom>
          <a:ln w="19050">
            <a:solidFill>
              <a:schemeClr val="tx1"/>
            </a:solidFill>
          </a:ln>
        </p:spPr>
        <p:style>
          <a:lnRef idx="3">
            <a:schemeClr val="accent6"/>
          </a:lnRef>
          <a:fillRef idx="0">
            <a:schemeClr val="accent6"/>
          </a:fillRef>
          <a:effectRef idx="2">
            <a:schemeClr val="accent6"/>
          </a:effectRef>
          <a:fontRef idx="minor">
            <a:schemeClr val="tx1"/>
          </a:fontRef>
        </p:style>
      </p:cxnSp>
      <p:sp>
        <p:nvSpPr>
          <p:cNvPr id="2" name="1 Rectángulo redondeado"/>
          <p:cNvSpPr/>
          <p:nvPr/>
        </p:nvSpPr>
        <p:spPr>
          <a:xfrm>
            <a:off x="396802" y="882055"/>
            <a:ext cx="1872208" cy="79208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sz="2400" dirty="0" err="1" smtClean="0"/>
              <a:t>Backward</a:t>
            </a:r>
            <a:endParaRPr lang="es-ES" sz="2400" dirty="0"/>
          </a:p>
        </p:txBody>
      </p:sp>
      <p:sp>
        <p:nvSpPr>
          <p:cNvPr id="9" name="8 Flecha arriba"/>
          <p:cNvSpPr/>
          <p:nvPr/>
        </p:nvSpPr>
        <p:spPr>
          <a:xfrm rot="7252912">
            <a:off x="3059814" y="3003022"/>
            <a:ext cx="490634" cy="14938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3" name="Shape 83"/>
          <p:cNvPicPr preferRelativeResize="0"/>
          <p:nvPr/>
        </p:nvPicPr>
        <p:blipFill>
          <a:blip r:embed="rId3">
            <a:alphaModFix/>
          </a:blip>
          <a:stretch>
            <a:fillRect/>
          </a:stretch>
        </p:blipFill>
        <p:spPr>
          <a:xfrm>
            <a:off x="251520" y="1059582"/>
            <a:ext cx="3371278" cy="3528392"/>
          </a:xfrm>
          <a:prstGeom prst="rect">
            <a:avLst/>
          </a:prstGeom>
          <a:noFill/>
          <a:ln>
            <a:noFill/>
          </a:ln>
        </p:spPr>
      </p:pic>
      <p:pic>
        <p:nvPicPr>
          <p:cNvPr id="84" name="Shape 84"/>
          <p:cNvPicPr preferRelativeResize="0"/>
          <p:nvPr/>
        </p:nvPicPr>
        <p:blipFill>
          <a:blip r:embed="rId4">
            <a:alphaModFix/>
          </a:blip>
          <a:stretch>
            <a:fillRect/>
          </a:stretch>
        </p:blipFill>
        <p:spPr>
          <a:xfrm>
            <a:off x="5292080" y="1059582"/>
            <a:ext cx="3600400" cy="3528392"/>
          </a:xfrm>
          <a:prstGeom prst="rect">
            <a:avLst/>
          </a:prstGeom>
          <a:noFill/>
          <a:ln>
            <a:noFill/>
          </a:ln>
        </p:spPr>
      </p:pic>
      <p:sp>
        <p:nvSpPr>
          <p:cNvPr id="10" name="9 Rectángulo redondeado"/>
          <p:cNvSpPr/>
          <p:nvPr/>
        </p:nvSpPr>
        <p:spPr>
          <a:xfrm>
            <a:off x="3635896" y="843558"/>
            <a:ext cx="1872208" cy="79208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sz="2400" dirty="0" err="1" smtClean="0"/>
              <a:t>Stepwise</a:t>
            </a:r>
            <a:endParaRPr lang="es-ES" sz="2400" dirty="0"/>
          </a:p>
        </p:txBody>
      </p:sp>
      <p:pic>
        <p:nvPicPr>
          <p:cNvPr id="85" name="Shape 85"/>
          <p:cNvPicPr preferRelativeResize="0"/>
          <p:nvPr/>
        </p:nvPicPr>
        <p:blipFill rotWithShape="1">
          <a:blip r:embed="rId5">
            <a:alphaModFix/>
          </a:blip>
          <a:srcRect l="6524" t="5075" r="3458" b="6962"/>
          <a:stretch/>
        </p:blipFill>
        <p:spPr>
          <a:xfrm>
            <a:off x="2483768" y="842020"/>
            <a:ext cx="4248472" cy="4105994"/>
          </a:xfrm>
          <a:prstGeom prst="rect">
            <a:avLst/>
          </a:prstGeom>
          <a:noFill/>
          <a:ln>
            <a:noFill/>
          </a:ln>
        </p:spPr>
      </p:pic>
      <p:sp>
        <p:nvSpPr>
          <p:cNvPr id="11" name="TextBox 10"/>
          <p:cNvSpPr txBox="1"/>
          <p:nvPr/>
        </p:nvSpPr>
        <p:spPr>
          <a:xfrm>
            <a:off x="5004048" y="3579862"/>
            <a:ext cx="1322798" cy="307777"/>
          </a:xfrm>
          <a:prstGeom prst="rect">
            <a:avLst/>
          </a:prstGeom>
          <a:noFill/>
        </p:spPr>
        <p:txBody>
          <a:bodyPr wrap="none" rtlCol="0">
            <a:spAutoFit/>
          </a:bodyPr>
          <a:lstStyle/>
          <a:p>
            <a:r>
              <a:rPr lang="en-US" dirty="0" smtClean="0">
                <a:solidFill>
                  <a:srgbClr val="FF0000"/>
                </a:solidFill>
              </a:rPr>
              <a:t>OOT = 0.1661</a:t>
            </a:r>
            <a:endParaRPr lang="en-US" dirty="0">
              <a:solidFill>
                <a:srgbClr val="FF0000"/>
              </a:solidFil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 presetClass="entr" presetSubtype="0" fill="hold" grpId="1" nodeType="withEffect">
                                  <p:stCondLst>
                                    <p:cond delay="25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85"/>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2" nodeType="withEffect">
                                  <p:stCondLst>
                                    <p:cond delay="0"/>
                                  </p:stCondLst>
                                  <p:childTnLst>
                                    <p:set>
                                      <p:cBhvr>
                                        <p:cTn id="19" dur="1" fill="hold">
                                          <p:stCondLst>
                                            <p:cond delay="0"/>
                                          </p:stCondLst>
                                        </p:cTn>
                                        <p:tgtEl>
                                          <p:spTgt spid="11"/>
                                        </p:tgtEl>
                                        <p:attrNameLst>
                                          <p:attrName>style.visibility</p:attrName>
                                        </p:attrNameLst>
                                      </p:cBhvr>
                                      <p:to>
                                        <p:strVal val="hidden"/>
                                      </p:to>
                                    </p:set>
                                  </p:childTnLst>
                                </p:cTn>
                              </p:par>
                              <p:par>
                                <p:cTn id="20" presetID="2"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0-#ppt_h/2"/>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9" grpId="1" animBg="1"/>
      <p:bldP spid="10" grpId="0" animBg="1"/>
      <p:bldP spid="11" grpId="1"/>
      <p:bldP spid="11"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58316"/>
            <a:ext cx="8229600" cy="857250"/>
          </a:xfrm>
          <a:prstGeom prst="rect">
            <a:avLst/>
          </a:prstGeom>
        </p:spPr>
        <p:txBody>
          <a:bodyPr lIns="91425" tIns="91425" rIns="91425" bIns="91425" anchor="b" anchorCtr="0">
            <a:noAutofit/>
          </a:bodyPr>
          <a:lstStyle/>
          <a:p>
            <a:pPr algn="l">
              <a:spcBef>
                <a:spcPts val="0"/>
              </a:spcBef>
              <a:buNone/>
            </a:pPr>
            <a:r>
              <a:rPr lang="en-GB" dirty="0">
                <a:solidFill>
                  <a:schemeClr val="tx1"/>
                </a:solidFill>
              </a:rPr>
              <a:t>Skewed Data</a:t>
            </a:r>
          </a:p>
        </p:txBody>
      </p:sp>
      <p:pic>
        <p:nvPicPr>
          <p:cNvPr id="92" name="Shape 92"/>
          <p:cNvPicPr preferRelativeResize="0"/>
          <p:nvPr/>
        </p:nvPicPr>
        <p:blipFill rotWithShape="1">
          <a:blip r:embed="rId3">
            <a:alphaModFix/>
          </a:blip>
          <a:srcRect l="9602" t="5961" r="8745" b="6503"/>
          <a:stretch/>
        </p:blipFill>
        <p:spPr>
          <a:xfrm>
            <a:off x="3131840" y="928886"/>
            <a:ext cx="4680520" cy="4058628"/>
          </a:xfrm>
          <a:prstGeom prst="rect">
            <a:avLst/>
          </a:prstGeom>
          <a:noFill/>
          <a:ln>
            <a:noFill/>
          </a:ln>
        </p:spPr>
      </p:pic>
      <p:cxnSp>
        <p:nvCxnSpPr>
          <p:cNvPr id="5" name="4 Conector recto"/>
          <p:cNvCxnSpPr/>
          <p:nvPr/>
        </p:nvCxnSpPr>
        <p:spPr>
          <a:xfrm>
            <a:off x="467544" y="843558"/>
            <a:ext cx="7992888" cy="0"/>
          </a:xfrm>
          <a:prstGeom prst="line">
            <a:avLst/>
          </a:prstGeom>
          <a:ln w="19050">
            <a:solidFill>
              <a:schemeClr val="tx1"/>
            </a:solidFill>
          </a:ln>
        </p:spPr>
        <p:style>
          <a:lnRef idx="3">
            <a:schemeClr val="accent6"/>
          </a:lnRef>
          <a:fillRef idx="0">
            <a:schemeClr val="accent6"/>
          </a:fillRef>
          <a:effectRef idx="2">
            <a:schemeClr val="accent6"/>
          </a:effectRef>
          <a:fontRef idx="minor">
            <a:schemeClr val="tx1"/>
          </a:fontRef>
        </p:style>
      </p:cxnSp>
      <p:sp>
        <p:nvSpPr>
          <p:cNvPr id="2" name="1 Rectángulo redondeado"/>
          <p:cNvSpPr/>
          <p:nvPr/>
        </p:nvSpPr>
        <p:spPr>
          <a:xfrm>
            <a:off x="1198476" y="1059582"/>
            <a:ext cx="3024336" cy="5760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marL="114300" lvl="0">
              <a:buClr>
                <a:schemeClr val="dk1"/>
              </a:buClr>
              <a:buSzPct val="100000"/>
            </a:pPr>
            <a:r>
              <a:rPr lang="en-GB" dirty="0"/>
              <a:t>Over-sampling bad vs good</a:t>
            </a:r>
          </a:p>
        </p:txBody>
      </p:sp>
      <p:sp>
        <p:nvSpPr>
          <p:cNvPr id="7" name="6 Rectángulo redondeado"/>
          <p:cNvSpPr/>
          <p:nvPr/>
        </p:nvSpPr>
        <p:spPr>
          <a:xfrm>
            <a:off x="1218692" y="2094104"/>
            <a:ext cx="3004120" cy="5760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marL="114300">
              <a:buClr>
                <a:schemeClr val="dk1"/>
              </a:buClr>
              <a:buSzPct val="100000"/>
            </a:pPr>
            <a:r>
              <a:rPr lang="en-GB" dirty="0"/>
              <a:t>Clustering: Gaussian Mixture </a:t>
            </a:r>
            <a:r>
              <a:rPr lang="en-GB" dirty="0" smtClean="0"/>
              <a:t>Models bad </a:t>
            </a:r>
            <a:r>
              <a:rPr lang="en-GB" dirty="0"/>
              <a:t>vs good</a:t>
            </a:r>
          </a:p>
        </p:txBody>
      </p:sp>
      <p:sp>
        <p:nvSpPr>
          <p:cNvPr id="8" name="7 Rectángulo redondeado"/>
          <p:cNvSpPr/>
          <p:nvPr/>
        </p:nvSpPr>
        <p:spPr>
          <a:xfrm>
            <a:off x="1198476" y="3090012"/>
            <a:ext cx="2592288" cy="5760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marL="114300" lvl="0">
              <a:buClr>
                <a:schemeClr val="dk1"/>
              </a:buClr>
              <a:buSzPct val="100000"/>
            </a:pPr>
            <a:r>
              <a:rPr lang="en-GB" dirty="0"/>
              <a:t>Modify </a:t>
            </a:r>
            <a:r>
              <a:rPr lang="en-GB" dirty="0" err="1"/>
              <a:t>dev</a:t>
            </a:r>
            <a:r>
              <a:rPr lang="en-GB" dirty="0"/>
              <a:t> sample by Weight Sampling</a:t>
            </a:r>
          </a:p>
        </p:txBody>
      </p:sp>
      <p:sp>
        <p:nvSpPr>
          <p:cNvPr id="9" name="8 Rectángulo redondeado"/>
          <p:cNvSpPr/>
          <p:nvPr/>
        </p:nvSpPr>
        <p:spPr>
          <a:xfrm>
            <a:off x="1198476" y="4203526"/>
            <a:ext cx="4672136" cy="5760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marL="114300" lvl="0">
              <a:buClr>
                <a:schemeClr val="dk1"/>
              </a:buClr>
              <a:buSzPct val="100000"/>
            </a:pPr>
            <a:r>
              <a:rPr lang="en-GB" dirty="0"/>
              <a:t>Problems: Perfect Linear Separation Error</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250"/>
                                        <p:tgtEl>
                                          <p:spTgt spid="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0538"/>
            <a:ext cx="8229600" cy="857250"/>
          </a:xfrm>
          <a:prstGeom prst="rect">
            <a:avLst/>
          </a:prstGeom>
        </p:spPr>
        <p:txBody>
          <a:bodyPr lIns="91425" tIns="91425" rIns="91425" bIns="91425" anchor="b" anchorCtr="0">
            <a:noAutofit/>
          </a:bodyPr>
          <a:lstStyle/>
          <a:p>
            <a:pPr lvl="0" algn="l" rtl="0">
              <a:spcBef>
                <a:spcPts val="0"/>
              </a:spcBef>
              <a:buNone/>
            </a:pPr>
            <a:r>
              <a:rPr lang="en-GB" sz="3600" dirty="0"/>
              <a:t>Forward Tree &amp; Random Forest</a:t>
            </a:r>
          </a:p>
        </p:txBody>
      </p:sp>
      <p:pic>
        <p:nvPicPr>
          <p:cNvPr id="99" name="Shape 99"/>
          <p:cNvPicPr preferRelativeResize="0"/>
          <p:nvPr/>
        </p:nvPicPr>
        <p:blipFill>
          <a:blip r:embed="rId3">
            <a:alphaModFix/>
          </a:blip>
          <a:stretch>
            <a:fillRect/>
          </a:stretch>
        </p:blipFill>
        <p:spPr>
          <a:xfrm>
            <a:off x="683568" y="1131590"/>
            <a:ext cx="3600400" cy="3888432"/>
          </a:xfrm>
          <a:prstGeom prst="rect">
            <a:avLst/>
          </a:prstGeom>
          <a:noFill/>
          <a:ln>
            <a:noFill/>
          </a:ln>
        </p:spPr>
      </p:pic>
      <p:cxnSp>
        <p:nvCxnSpPr>
          <p:cNvPr id="5" name="4 Conector recto"/>
          <p:cNvCxnSpPr/>
          <p:nvPr/>
        </p:nvCxnSpPr>
        <p:spPr>
          <a:xfrm>
            <a:off x="611560" y="771550"/>
            <a:ext cx="7992888" cy="0"/>
          </a:xfrm>
          <a:prstGeom prst="line">
            <a:avLst/>
          </a:prstGeom>
          <a:ln w="19050">
            <a:solidFill>
              <a:schemeClr val="tx1"/>
            </a:solidFill>
          </a:ln>
        </p:spPr>
        <p:style>
          <a:lnRef idx="3">
            <a:schemeClr val="accent6"/>
          </a:lnRef>
          <a:fillRef idx="0">
            <a:schemeClr val="accent6"/>
          </a:fillRef>
          <a:effectRef idx="2">
            <a:schemeClr val="accent6"/>
          </a:effectRef>
          <a:fontRef idx="minor">
            <a:schemeClr val="tx1"/>
          </a:fontRef>
        </p:style>
      </p:cxnSp>
      <p:sp>
        <p:nvSpPr>
          <p:cNvPr id="2" name="AutoShape 6" descr="http://www.clker.com/cliparts/6/E/p/b/C/B/trees-h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9 Rectángulo redondeado"/>
          <p:cNvSpPr/>
          <p:nvPr/>
        </p:nvSpPr>
        <p:spPr>
          <a:xfrm rot="20011996">
            <a:off x="194949" y="983340"/>
            <a:ext cx="1392089"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sz="2400" dirty="0" smtClean="0"/>
              <a:t>F. TREE</a:t>
            </a:r>
            <a:endParaRPr lang="es-ES" sz="2400" dirty="0"/>
          </a:p>
        </p:txBody>
      </p:sp>
      <p:grpSp>
        <p:nvGrpSpPr>
          <p:cNvPr id="15" name="Group 14"/>
          <p:cNvGrpSpPr/>
          <p:nvPr/>
        </p:nvGrpSpPr>
        <p:grpSpPr>
          <a:xfrm>
            <a:off x="4572000" y="1046172"/>
            <a:ext cx="4332449" cy="3973850"/>
            <a:chOff x="4572000" y="1046172"/>
            <a:chExt cx="4332449" cy="3973850"/>
          </a:xfrm>
        </p:grpSpPr>
        <p:pic>
          <p:nvPicPr>
            <p:cNvPr id="100" name="Shape 100"/>
            <p:cNvPicPr preferRelativeResize="0"/>
            <p:nvPr/>
          </p:nvPicPr>
          <p:blipFill>
            <a:blip r:embed="rId4">
              <a:alphaModFix/>
            </a:blip>
            <a:stretch>
              <a:fillRect/>
            </a:stretch>
          </p:blipFill>
          <p:spPr>
            <a:xfrm>
              <a:off x="4572000" y="1131590"/>
              <a:ext cx="3636404" cy="3888432"/>
            </a:xfrm>
            <a:prstGeom prst="rect">
              <a:avLst/>
            </a:prstGeom>
            <a:noFill/>
            <a:ln>
              <a:noFill/>
            </a:ln>
          </p:spPr>
        </p:pic>
        <p:pic>
          <p:nvPicPr>
            <p:cNvPr id="3080" name="Picture 8" descr="http://www.clker.com/cliparts/6/E/p/b/C/B/trees-hi.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68448" y="3098357"/>
              <a:ext cx="2323723" cy="177764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10 Rectángulo redondeado"/>
            <p:cNvSpPr/>
            <p:nvPr/>
          </p:nvSpPr>
          <p:spPr>
            <a:xfrm rot="1650880">
              <a:off x="7164288" y="1046172"/>
              <a:ext cx="1740161"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sz="2400" dirty="0" smtClean="0"/>
                <a:t>R. FOREST</a:t>
              </a:r>
              <a:endParaRPr lang="es-ES" sz="2400" dirty="0"/>
            </a:p>
          </p:txBody>
        </p:sp>
      </p:grpSp>
      <p:sp>
        <p:nvSpPr>
          <p:cNvPr id="12" name="TextBox 11"/>
          <p:cNvSpPr txBox="1"/>
          <p:nvPr/>
        </p:nvSpPr>
        <p:spPr>
          <a:xfrm>
            <a:off x="1259632" y="4659982"/>
            <a:ext cx="2339102" cy="307777"/>
          </a:xfrm>
          <a:prstGeom prst="rect">
            <a:avLst/>
          </a:prstGeom>
          <a:noFill/>
        </p:spPr>
        <p:txBody>
          <a:bodyPr wrap="none" rtlCol="0">
            <a:spAutoFit/>
          </a:bodyPr>
          <a:lstStyle/>
          <a:p>
            <a:r>
              <a:rPr lang="en-US" dirty="0" smtClean="0">
                <a:solidFill>
                  <a:srgbClr val="FF0000"/>
                </a:solidFill>
              </a:rPr>
              <a:t>With K-folds OOT = 0.2776</a:t>
            </a:r>
            <a:endParaRPr lang="en-US" dirty="0">
              <a:solidFill>
                <a:srgbClr val="FF0000"/>
              </a:solidFill>
            </a:endParaRPr>
          </a:p>
        </p:txBody>
      </p:sp>
      <p:sp>
        <p:nvSpPr>
          <p:cNvPr id="13" name="TextBox 12"/>
          <p:cNvSpPr txBox="1"/>
          <p:nvPr/>
        </p:nvSpPr>
        <p:spPr>
          <a:xfrm>
            <a:off x="5004048" y="4659982"/>
            <a:ext cx="1322798" cy="307777"/>
          </a:xfrm>
          <a:prstGeom prst="rect">
            <a:avLst/>
          </a:prstGeom>
          <a:noFill/>
        </p:spPr>
        <p:txBody>
          <a:bodyPr wrap="none" rtlCol="0">
            <a:spAutoFit/>
          </a:bodyPr>
          <a:lstStyle/>
          <a:p>
            <a:r>
              <a:rPr lang="en-US" dirty="0" smtClean="0">
                <a:solidFill>
                  <a:srgbClr val="FF0000"/>
                </a:solidFill>
              </a:rPr>
              <a:t>OOT = 0.3023</a:t>
            </a:r>
            <a:endParaRPr lang="en-US" dirty="0">
              <a:solidFill>
                <a:srgbClr val="FF0000"/>
              </a:solidFill>
            </a:endParaRPr>
          </a:p>
        </p:txBody>
      </p:sp>
      <p:sp>
        <p:nvSpPr>
          <p:cNvPr id="14" name="TextBox 13"/>
          <p:cNvSpPr txBox="1"/>
          <p:nvPr/>
        </p:nvSpPr>
        <p:spPr>
          <a:xfrm>
            <a:off x="2411760" y="4371950"/>
            <a:ext cx="1322798" cy="307777"/>
          </a:xfrm>
          <a:prstGeom prst="rect">
            <a:avLst/>
          </a:prstGeom>
          <a:noFill/>
        </p:spPr>
        <p:txBody>
          <a:bodyPr wrap="none" rtlCol="0">
            <a:spAutoFit/>
          </a:bodyPr>
          <a:lstStyle/>
          <a:p>
            <a:r>
              <a:rPr lang="en-US" dirty="0" smtClean="0">
                <a:solidFill>
                  <a:srgbClr val="FF0000"/>
                </a:solidFill>
              </a:rPr>
              <a:t>OOT = 0.0436</a:t>
            </a:r>
            <a:endParaRPr lang="en-US" dirty="0">
              <a:solidFill>
                <a:srgbClr val="FF0000"/>
              </a:solidFill>
            </a:endParaRPr>
          </a:p>
        </p:txBody>
      </p:sp>
      <p:pic>
        <p:nvPicPr>
          <p:cNvPr id="3074" name="Picture 2" descr="http://gallery.yopriceville.com/var/albums/Free-Clipart-Pictures/Trees-PNG-Clipart/Oack_Tree_PNG_Clipart_Picture.png?m=1399672800"/>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555776" y="2937892"/>
            <a:ext cx="2498755" cy="202432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de_kfold.png"/>
          <p:cNvPicPr>
            <a:picLocks noChangeAspect="1"/>
          </p:cNvPicPr>
          <p:nvPr/>
        </p:nvPicPr>
        <p:blipFill>
          <a:blip r:embed="rId2"/>
          <a:stretch>
            <a:fillRect/>
          </a:stretch>
        </p:blipFill>
        <p:spPr>
          <a:xfrm>
            <a:off x="251520" y="987574"/>
            <a:ext cx="8424936" cy="3663016"/>
          </a:xfrm>
          <a:prstGeom prst="rect">
            <a:avLst/>
          </a:prstGeom>
        </p:spPr>
      </p:pic>
      <p:pic>
        <p:nvPicPr>
          <p:cNvPr id="8" name="Picture 7" descr="code_tree.png"/>
          <p:cNvPicPr>
            <a:picLocks noChangeAspect="1"/>
          </p:cNvPicPr>
          <p:nvPr/>
        </p:nvPicPr>
        <p:blipFill>
          <a:blip r:embed="rId3"/>
          <a:stretch>
            <a:fillRect/>
          </a:stretch>
        </p:blipFill>
        <p:spPr>
          <a:xfrm>
            <a:off x="4572000" y="1059582"/>
            <a:ext cx="4137660" cy="2407920"/>
          </a:xfrm>
          <a:prstGeom prst="rect">
            <a:avLst/>
          </a:prstGeom>
        </p:spPr>
      </p:pic>
      <p:sp>
        <p:nvSpPr>
          <p:cNvPr id="9" name="Shape 98"/>
          <p:cNvSpPr txBox="1">
            <a:spLocks noGrp="1"/>
          </p:cNvSpPr>
          <p:nvPr>
            <p:ph type="title"/>
          </p:nvPr>
        </p:nvSpPr>
        <p:spPr>
          <a:xfrm>
            <a:off x="457200" y="-20538"/>
            <a:ext cx="8229600" cy="857250"/>
          </a:xfrm>
          <a:prstGeom prst="rect">
            <a:avLst/>
          </a:prstGeom>
        </p:spPr>
        <p:txBody>
          <a:bodyPr lIns="91425" tIns="91425" rIns="91425" bIns="91425" anchor="b" anchorCtr="0">
            <a:noAutofit/>
          </a:bodyPr>
          <a:lstStyle/>
          <a:p>
            <a:pPr lvl="0" algn="l" rtl="0">
              <a:spcBef>
                <a:spcPts val="0"/>
              </a:spcBef>
              <a:buNone/>
            </a:pPr>
            <a:r>
              <a:rPr lang="en-GB" sz="3600" u="sng" dirty="0" smtClean="0"/>
              <a:t>How to do it in Python?</a:t>
            </a:r>
            <a:endParaRPr lang="en-GB" sz="3600" u="sng" dirty="0"/>
          </a:p>
        </p:txBody>
      </p:sp>
      <p:pic>
        <p:nvPicPr>
          <p:cNvPr id="7" name="Picture 6" descr="code_logit.png"/>
          <p:cNvPicPr>
            <a:picLocks noChangeAspect="1"/>
          </p:cNvPicPr>
          <p:nvPr/>
        </p:nvPicPr>
        <p:blipFill>
          <a:blip r:embed="rId4"/>
          <a:stretch>
            <a:fillRect/>
          </a:stretch>
        </p:blipFill>
        <p:spPr>
          <a:xfrm>
            <a:off x="323528" y="1059582"/>
            <a:ext cx="4130040" cy="2415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http://www.skyhdwallpaper.com/wp-content/uploads/2014/10/Cute-Monkey.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75856" y="915566"/>
            <a:ext cx="5260230" cy="388843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xmlns="">
                <a:solidFill>
                  <a:srgbClr val="FFFFFF"/>
                </a:solidFill>
              </a14:hiddenFill>
            </a:ext>
          </a:extLst>
        </p:spPr>
      </p:pic>
      <p:sp>
        <p:nvSpPr>
          <p:cNvPr id="8" name="7 Llamada rectangular redondeada"/>
          <p:cNvSpPr/>
          <p:nvPr/>
        </p:nvSpPr>
        <p:spPr>
          <a:xfrm>
            <a:off x="395536" y="267494"/>
            <a:ext cx="4176464" cy="2088232"/>
          </a:xfrm>
          <a:prstGeom prst="wedgeRoundRectCallout">
            <a:avLst>
              <a:gd name="adj1" fmla="val 52770"/>
              <a:gd name="adj2" fmla="val 7842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ES" sz="3200" dirty="0" err="1" smtClean="0">
                <a:solidFill>
                  <a:schemeClr val="tx2">
                    <a:lumMod val="50000"/>
                  </a:schemeClr>
                </a:solidFill>
              </a:rPr>
              <a:t>Go</a:t>
            </a:r>
            <a:r>
              <a:rPr lang="es-ES" sz="3200" dirty="0" smtClean="0">
                <a:solidFill>
                  <a:schemeClr val="tx2">
                    <a:lumMod val="50000"/>
                  </a:schemeClr>
                </a:solidFill>
              </a:rPr>
              <a:t> </a:t>
            </a:r>
            <a:r>
              <a:rPr lang="es-ES" sz="3200" dirty="0" err="1" smtClean="0">
                <a:solidFill>
                  <a:schemeClr val="tx2">
                    <a:lumMod val="50000"/>
                  </a:schemeClr>
                </a:solidFill>
              </a:rPr>
              <a:t>Plant</a:t>
            </a:r>
            <a:r>
              <a:rPr lang="es-ES" sz="3200" dirty="0" smtClean="0">
                <a:solidFill>
                  <a:schemeClr val="tx2">
                    <a:lumMod val="50000"/>
                  </a:schemeClr>
                </a:solidFill>
              </a:rPr>
              <a:t> </a:t>
            </a:r>
            <a:r>
              <a:rPr lang="es-ES" sz="3200" dirty="0" err="1" smtClean="0">
                <a:solidFill>
                  <a:schemeClr val="tx2">
                    <a:lumMod val="50000"/>
                  </a:schemeClr>
                </a:solidFill>
              </a:rPr>
              <a:t>Trees</a:t>
            </a:r>
            <a:r>
              <a:rPr lang="es-ES" sz="3200" dirty="0" smtClean="0">
                <a:solidFill>
                  <a:schemeClr val="tx2">
                    <a:lumMod val="50000"/>
                  </a:schemeClr>
                </a:solidFill>
              </a:rPr>
              <a:t> </a:t>
            </a:r>
            <a:r>
              <a:rPr lang="es-ES" sz="3200" dirty="0" err="1" smtClean="0">
                <a:solidFill>
                  <a:schemeClr val="tx2">
                    <a:lumMod val="50000"/>
                  </a:schemeClr>
                </a:solidFill>
              </a:rPr>
              <a:t>instead</a:t>
            </a:r>
            <a:r>
              <a:rPr lang="es-ES" sz="3200" dirty="0" smtClean="0">
                <a:solidFill>
                  <a:schemeClr val="tx2">
                    <a:lumMod val="50000"/>
                  </a:schemeClr>
                </a:solidFill>
              </a:rPr>
              <a:t> of </a:t>
            </a:r>
            <a:r>
              <a:rPr lang="es-ES" sz="3200" dirty="0" err="1" smtClean="0">
                <a:solidFill>
                  <a:schemeClr val="tx2">
                    <a:lumMod val="50000"/>
                  </a:schemeClr>
                </a:solidFill>
              </a:rPr>
              <a:t>Regressing</a:t>
            </a:r>
            <a:r>
              <a:rPr lang="es-ES" sz="3200" dirty="0" smtClean="0">
                <a:solidFill>
                  <a:schemeClr val="tx2">
                    <a:lumMod val="50000"/>
                  </a:schemeClr>
                </a:solidFill>
              </a:rPr>
              <a:t> </a:t>
            </a:r>
            <a:r>
              <a:rPr lang="es-ES" sz="3200" dirty="0" err="1" smtClean="0">
                <a:solidFill>
                  <a:schemeClr val="tx2">
                    <a:lumMod val="50000"/>
                  </a:schemeClr>
                </a:solidFill>
              </a:rPr>
              <a:t>Linearly</a:t>
            </a:r>
            <a:r>
              <a:rPr lang="es-ES" sz="3200" dirty="0" smtClean="0">
                <a:solidFill>
                  <a:schemeClr val="tx2">
                    <a:lumMod val="50000"/>
                  </a:schemeClr>
                </a:solidFill>
              </a:rPr>
              <a:t> </a:t>
            </a:r>
            <a:r>
              <a:rPr lang="es-ES" sz="3200" dirty="0" err="1" smtClean="0">
                <a:solidFill>
                  <a:schemeClr val="tx2">
                    <a:lumMod val="50000"/>
                  </a:schemeClr>
                </a:solidFill>
              </a:rPr>
              <a:t>into</a:t>
            </a:r>
            <a:r>
              <a:rPr lang="es-ES" sz="3200" dirty="0" smtClean="0">
                <a:solidFill>
                  <a:schemeClr val="tx2">
                    <a:lumMod val="50000"/>
                  </a:schemeClr>
                </a:solidFill>
              </a:rPr>
              <a:t> </a:t>
            </a:r>
            <a:r>
              <a:rPr lang="es-ES" sz="3200" dirty="0" err="1" smtClean="0">
                <a:solidFill>
                  <a:schemeClr val="tx2">
                    <a:lumMod val="50000"/>
                  </a:schemeClr>
                </a:solidFill>
              </a:rPr>
              <a:t>Monkeys</a:t>
            </a:r>
            <a:r>
              <a:rPr lang="es-ES" sz="3200" dirty="0" smtClean="0">
                <a:solidFill>
                  <a:schemeClr val="tx2">
                    <a:lumMod val="50000"/>
                  </a:schemeClr>
                </a:solidFill>
              </a:rPr>
              <a:t> !!</a:t>
            </a:r>
            <a:endParaRPr lang="es-ES" sz="3200" dirty="0">
              <a:solidFill>
                <a:schemeClr val="tx2">
                  <a:lumMod val="50000"/>
                </a:schemeClr>
              </a:solidFill>
            </a:endParaRPr>
          </a:p>
        </p:txBody>
      </p:sp>
    </p:spTree>
    <p:extLst>
      <p:ext uri="{BB962C8B-B14F-4D97-AF65-F5344CB8AC3E}">
        <p14:creationId xmlns:p14="http://schemas.microsoft.com/office/powerpoint/2010/main" xmlns="" val="1346468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7" name="Shape 37"/>
          <p:cNvSpPr txBox="1">
            <a:spLocks noGrp="1"/>
          </p:cNvSpPr>
          <p:nvPr>
            <p:ph type="subTitle" idx="1"/>
          </p:nvPr>
        </p:nvSpPr>
        <p:spPr>
          <a:xfrm>
            <a:off x="395536" y="466552"/>
            <a:ext cx="7772400" cy="2069999"/>
          </a:xfrm>
          <a:prstGeom prst="rect">
            <a:avLst/>
          </a:prstGeom>
        </p:spPr>
        <p:txBody>
          <a:bodyPr lIns="91425" tIns="91425" rIns="91425" bIns="91425" anchor="t" anchorCtr="0">
            <a:noAutofit/>
          </a:bodyPr>
          <a:lstStyle/>
          <a:p>
            <a:pPr algn="l"/>
            <a:r>
              <a:rPr lang="en-GB" sz="3600" dirty="0"/>
              <a:t>Imagine</a:t>
            </a:r>
            <a:r>
              <a:rPr lang="en-GB" sz="3600" dirty="0" smtClean="0"/>
              <a:t>...</a:t>
            </a:r>
          </a:p>
          <a:p>
            <a:pPr algn="l"/>
            <a:endParaRPr lang="en-GB" sz="1500" dirty="0" smtClean="0"/>
          </a:p>
          <a:p>
            <a:pPr algn="l"/>
            <a:r>
              <a:rPr lang="en-GB" sz="2400" dirty="0" smtClean="0">
                <a:solidFill>
                  <a:schemeClr val="tx2">
                    <a:lumMod val="75000"/>
                  </a:schemeClr>
                </a:solidFill>
              </a:rPr>
              <a:t>There </a:t>
            </a:r>
            <a:r>
              <a:rPr lang="en-GB" sz="2400" dirty="0">
                <a:solidFill>
                  <a:schemeClr val="tx2">
                    <a:lumMod val="75000"/>
                  </a:schemeClr>
                </a:solidFill>
              </a:rPr>
              <a:t>is a group of monkeys in a zoo. </a:t>
            </a:r>
          </a:p>
        </p:txBody>
      </p:sp>
      <p:pic>
        <p:nvPicPr>
          <p:cNvPr id="3074" name="Picture 2" descr="http://img0.joyreactor.com/pics/post/comics-WUMO-WulffMorgenthaler-monkey-417373.jpe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03648" y="2067694"/>
            <a:ext cx="6408712" cy="2322705"/>
          </a:xfrm>
          <a:prstGeom prst="rect">
            <a:avLst/>
          </a:prstGeom>
          <a:noFill/>
          <a:ln w="76200">
            <a:solidFill>
              <a:schemeClr val="tx1"/>
            </a:solidFill>
          </a:ln>
          <a:extLst>
            <a:ext uri="{909E8E84-426E-40DD-AFC4-6F175D3DCCD1}">
              <a14:hiddenFill xmlns:a14="http://schemas.microsoft.com/office/drawing/2010/main" xmlns="">
                <a:solidFill>
                  <a:srgbClr val="FFFFFF"/>
                </a:solidFill>
              </a14:hiddenFill>
            </a:ext>
          </a:extLst>
        </p:spPr>
      </p:pic>
      <p:sp>
        <p:nvSpPr>
          <p:cNvPr id="3" name="2 Rectángulo"/>
          <p:cNvSpPr/>
          <p:nvPr/>
        </p:nvSpPr>
        <p:spPr>
          <a:xfrm>
            <a:off x="0" y="4587974"/>
            <a:ext cx="9144000" cy="4284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GB" sz="2000" kern="1200" dirty="0">
                <a:solidFill>
                  <a:schemeClr val="bg2">
                    <a:lumMod val="75000"/>
                  </a:schemeClr>
                </a:solidFill>
              </a:rPr>
              <a:t>They are allowed to go out of the zoo once per month…</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images.forwallpaper.com/files/images/9/936b/936b36d1/917951/wanted-poster.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1174" y="51470"/>
            <a:ext cx="8823314" cy="5040560"/>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www.mubis.es/media/users/6266/87059/el-amanecer-del-planeta-de-los-simios-poster-original.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4092" y="1563638"/>
            <a:ext cx="8037477" cy="2952328"/>
          </a:xfrm>
          <a:prstGeom prst="rect">
            <a:avLst/>
          </a:prstGeom>
          <a:noFill/>
          <a:ln w="76200">
            <a:solidFill>
              <a:schemeClr val="tx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244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cache.desktopnexus.com/thumbnails/1102518-bigthumbnail.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3528" y="699542"/>
            <a:ext cx="3641903" cy="28083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rgbClr val="FFFFFF"/>
                </a:solidFill>
              </a14:hiddenFill>
            </a:ext>
          </a:extLst>
        </p:spPr>
      </p:pic>
      <p:sp>
        <p:nvSpPr>
          <p:cNvPr id="6" name="5 Llamada rectangular redondeada"/>
          <p:cNvSpPr/>
          <p:nvPr/>
        </p:nvSpPr>
        <p:spPr>
          <a:xfrm>
            <a:off x="2915816" y="411510"/>
            <a:ext cx="2232248" cy="936104"/>
          </a:xfrm>
          <a:prstGeom prst="wedgeRoundRectCallout">
            <a:avLst>
              <a:gd name="adj1" fmla="val -46331"/>
              <a:gd name="adj2" fmla="val 66487"/>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ES"/>
          </a:p>
        </p:txBody>
      </p:sp>
      <p:sp>
        <p:nvSpPr>
          <p:cNvPr id="2" name="1 Título"/>
          <p:cNvSpPr>
            <a:spLocks noGrp="1"/>
          </p:cNvSpPr>
          <p:nvPr>
            <p:ph type="title"/>
          </p:nvPr>
        </p:nvSpPr>
        <p:spPr>
          <a:xfrm>
            <a:off x="2987824" y="418356"/>
            <a:ext cx="1954560" cy="857250"/>
          </a:xfrm>
        </p:spPr>
        <p:txBody>
          <a:bodyPr>
            <a:normAutofit fontScale="90000"/>
          </a:bodyPr>
          <a:lstStyle/>
          <a:p>
            <a:pPr algn="ctr"/>
            <a:r>
              <a:rPr lang="es-ES" dirty="0" smtClean="0">
                <a:solidFill>
                  <a:schemeClr val="tx1"/>
                </a:solidFill>
              </a:rPr>
              <a:t>GOAL!</a:t>
            </a:r>
            <a:endParaRPr lang="es-ES" dirty="0">
              <a:solidFill>
                <a:schemeClr val="tx1"/>
              </a:solidFill>
            </a:endParaRPr>
          </a:p>
        </p:txBody>
      </p:sp>
      <p:sp>
        <p:nvSpPr>
          <p:cNvPr id="3" name="2 Marcador de texto"/>
          <p:cNvSpPr>
            <a:spLocks noGrp="1"/>
          </p:cNvSpPr>
          <p:nvPr>
            <p:ph type="body" idx="1"/>
          </p:nvPr>
        </p:nvSpPr>
        <p:spPr>
          <a:xfrm>
            <a:off x="3635896" y="1491630"/>
            <a:ext cx="5405062" cy="3725680"/>
          </a:xfrm>
        </p:spPr>
        <p:txBody>
          <a:bodyPr/>
          <a:lstStyle/>
          <a:p>
            <a:pPr marL="0" indent="0" algn="ctr">
              <a:buNone/>
            </a:pPr>
            <a:r>
              <a:rPr lang="en-GB" sz="2800" dirty="0" smtClean="0"/>
              <a:t>Looking </a:t>
            </a:r>
            <a:r>
              <a:rPr lang="en-GB" sz="2800" dirty="0"/>
              <a:t>at characteristics </a:t>
            </a:r>
            <a:endParaRPr lang="en-GB" sz="2800" dirty="0" smtClean="0"/>
          </a:p>
          <a:p>
            <a:pPr marL="0" indent="0" algn="ctr">
              <a:buNone/>
            </a:pPr>
            <a:r>
              <a:rPr lang="en-GB" sz="2800" dirty="0" smtClean="0"/>
              <a:t>of </a:t>
            </a:r>
            <a:r>
              <a:rPr lang="en-GB" sz="2800" dirty="0"/>
              <a:t>these fraud </a:t>
            </a:r>
            <a:r>
              <a:rPr lang="en-GB" sz="2800" dirty="0" smtClean="0"/>
              <a:t>monkeys</a:t>
            </a:r>
          </a:p>
        </p:txBody>
      </p:sp>
      <p:sp>
        <p:nvSpPr>
          <p:cNvPr id="7" name="6 Rectángulo redondeado"/>
          <p:cNvSpPr/>
          <p:nvPr/>
        </p:nvSpPr>
        <p:spPr>
          <a:xfrm>
            <a:off x="5724128" y="2787774"/>
            <a:ext cx="1152128" cy="57606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smtClean="0"/>
              <a:t>PREDICT</a:t>
            </a:r>
            <a:endParaRPr lang="es-ES" dirty="0"/>
          </a:p>
        </p:txBody>
      </p:sp>
      <p:sp>
        <p:nvSpPr>
          <p:cNvPr id="8" name="7 Rectángulo redondeado"/>
          <p:cNvSpPr/>
          <p:nvPr/>
        </p:nvSpPr>
        <p:spPr>
          <a:xfrm>
            <a:off x="4211960" y="3579862"/>
            <a:ext cx="4248472" cy="11521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accent5"/>
                </a:solidFill>
                <a:effectLst>
                  <a:outerShdw blurRad="50800" dist="38100" dir="2700000" algn="tl" rotWithShape="0">
                    <a:prstClr val="black">
                      <a:alpha val="40000"/>
                    </a:prstClr>
                  </a:outerShdw>
                </a:effectLst>
              </a:rPr>
              <a:t>Who can be allowed to go out of the </a:t>
            </a:r>
            <a:r>
              <a:rPr lang="en-GB" sz="2800" dirty="0" smtClean="0">
                <a:solidFill>
                  <a:schemeClr val="accent5"/>
                </a:solidFill>
                <a:effectLst>
                  <a:outerShdw blurRad="50800" dist="38100" dir="2700000" algn="tl" rotWithShape="0">
                    <a:prstClr val="black">
                      <a:alpha val="40000"/>
                    </a:prstClr>
                  </a:outerShdw>
                </a:effectLst>
              </a:rPr>
              <a:t>zoo</a:t>
            </a:r>
            <a:endParaRPr lang="en-GB" sz="2800" dirty="0">
              <a:solidFill>
                <a:schemeClr val="accent5"/>
              </a:solidFill>
              <a:effectLst>
                <a:outerShdw blurRad="50800" dist="38100" dir="2700000" algn="tl" rotWithShape="0">
                  <a:prstClr val="black">
                    <a:alpha val="40000"/>
                  </a:prstClr>
                </a:outerShdw>
              </a:effectLst>
            </a:endParaRPr>
          </a:p>
        </p:txBody>
      </p:sp>
      <p:sp>
        <p:nvSpPr>
          <p:cNvPr id="4" name="3 Rectángulo"/>
          <p:cNvSpPr/>
          <p:nvPr/>
        </p:nvSpPr>
        <p:spPr>
          <a:xfrm>
            <a:off x="7452320" y="3579862"/>
            <a:ext cx="2088232"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500" dirty="0" smtClean="0"/>
              <a:t>?</a:t>
            </a:r>
            <a:endParaRPr lang="es-ES" sz="11500" dirty="0"/>
          </a:p>
        </p:txBody>
      </p:sp>
    </p:spTree>
    <p:extLst>
      <p:ext uri="{BB962C8B-B14F-4D97-AF65-F5344CB8AC3E}">
        <p14:creationId xmlns:p14="http://schemas.microsoft.com/office/powerpoint/2010/main" xmlns="" val="157186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17">
                                          <p:stCondLst>
                                            <p:cond delay="0"/>
                                          </p:stCondLst>
                                        </p:cTn>
                                        <p:tgtEl>
                                          <p:spTgt spid="7"/>
                                        </p:tgtEl>
                                      </p:cBhvr>
                                    </p:animEffect>
                                    <p:anim calcmode="lin" valueType="num">
                                      <p:cBhvr>
                                        <p:cTn id="8" dur="683"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7"/>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7"/>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7"/>
                                        </p:tgtEl>
                                        <p:attrNameLst>
                                          <p:attrName>ppt_y</p:attrName>
                                        </p:attrNameLst>
                                      </p:cBhvr>
                                      <p:tavLst>
                                        <p:tav tm="0" fmla="#ppt_y-sin(pi*$)/81">
                                          <p:val>
                                            <p:fltVal val="0"/>
                                          </p:val>
                                        </p:tav>
                                        <p:tav tm="100000">
                                          <p:val>
                                            <p:fltVal val="1"/>
                                          </p:val>
                                        </p:tav>
                                      </p:tavLst>
                                    </p:anim>
                                    <p:animScale>
                                      <p:cBhvr>
                                        <p:cTn id="13" dur="10">
                                          <p:stCondLst>
                                            <p:cond delay="244"/>
                                          </p:stCondLst>
                                        </p:cTn>
                                        <p:tgtEl>
                                          <p:spTgt spid="7"/>
                                        </p:tgtEl>
                                      </p:cBhvr>
                                      <p:to x="100000" y="60000"/>
                                    </p:animScale>
                                    <p:animScale>
                                      <p:cBhvr>
                                        <p:cTn id="14" dur="62" decel="50000">
                                          <p:stCondLst>
                                            <p:cond delay="254"/>
                                          </p:stCondLst>
                                        </p:cTn>
                                        <p:tgtEl>
                                          <p:spTgt spid="7"/>
                                        </p:tgtEl>
                                      </p:cBhvr>
                                      <p:to x="100000" y="100000"/>
                                    </p:animScale>
                                    <p:animScale>
                                      <p:cBhvr>
                                        <p:cTn id="15" dur="10">
                                          <p:stCondLst>
                                            <p:cond delay="492"/>
                                          </p:stCondLst>
                                        </p:cTn>
                                        <p:tgtEl>
                                          <p:spTgt spid="7"/>
                                        </p:tgtEl>
                                      </p:cBhvr>
                                      <p:to x="100000" y="80000"/>
                                    </p:animScale>
                                    <p:animScale>
                                      <p:cBhvr>
                                        <p:cTn id="16" dur="62" decel="50000">
                                          <p:stCondLst>
                                            <p:cond delay="502"/>
                                          </p:stCondLst>
                                        </p:cTn>
                                        <p:tgtEl>
                                          <p:spTgt spid="7"/>
                                        </p:tgtEl>
                                      </p:cBhvr>
                                      <p:to x="100000" y="100000"/>
                                    </p:animScale>
                                    <p:animScale>
                                      <p:cBhvr>
                                        <p:cTn id="17" dur="10">
                                          <p:stCondLst>
                                            <p:cond delay="616"/>
                                          </p:stCondLst>
                                        </p:cTn>
                                        <p:tgtEl>
                                          <p:spTgt spid="7"/>
                                        </p:tgtEl>
                                      </p:cBhvr>
                                      <p:to x="100000" y="90000"/>
                                    </p:animScale>
                                    <p:animScale>
                                      <p:cBhvr>
                                        <p:cTn id="18" dur="62" decel="50000">
                                          <p:stCondLst>
                                            <p:cond delay="625"/>
                                          </p:stCondLst>
                                        </p:cTn>
                                        <p:tgtEl>
                                          <p:spTgt spid="7"/>
                                        </p:tgtEl>
                                      </p:cBhvr>
                                      <p:to x="100000" y="100000"/>
                                    </p:animScale>
                                    <p:animScale>
                                      <p:cBhvr>
                                        <p:cTn id="19" dur="10">
                                          <p:stCondLst>
                                            <p:cond delay="678"/>
                                          </p:stCondLst>
                                        </p:cTn>
                                        <p:tgtEl>
                                          <p:spTgt spid="7"/>
                                        </p:tgtEl>
                                      </p:cBhvr>
                                      <p:to x="100000" y="95000"/>
                                    </p:animScale>
                                    <p:animScale>
                                      <p:cBhvr>
                                        <p:cTn id="20" dur="62" decel="50000">
                                          <p:stCondLst>
                                            <p:cond delay="688"/>
                                          </p:stCondLst>
                                        </p:cTn>
                                        <p:tgtEl>
                                          <p:spTgt spid="7"/>
                                        </p:tgtEl>
                                      </p:cBhvr>
                                      <p:to x="100000" y="100000"/>
                                    </p:animScale>
                                  </p:childTnLst>
                                </p:cTn>
                              </p:par>
                              <p:par>
                                <p:cTn id="21" presetID="10" presetClass="entr" presetSubtype="0"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 presetClass="entr" presetSubtype="0" fill="hold" grpId="0" nodeType="withEffect">
                                  <p:stCondLst>
                                    <p:cond delay="25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8"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cxnSp>
        <p:nvCxnSpPr>
          <p:cNvPr id="32" name="31 Conector recto"/>
          <p:cNvCxnSpPr/>
          <p:nvPr/>
        </p:nvCxnSpPr>
        <p:spPr>
          <a:xfrm>
            <a:off x="539552" y="843558"/>
            <a:ext cx="7992888" cy="0"/>
          </a:xfrm>
          <a:prstGeom prst="line">
            <a:avLst/>
          </a:prstGeom>
          <a:ln w="19050">
            <a:solidFill>
              <a:schemeClr val="tx1"/>
            </a:solidFill>
          </a:ln>
        </p:spPr>
        <p:style>
          <a:lnRef idx="3">
            <a:schemeClr val="accent6"/>
          </a:lnRef>
          <a:fillRef idx="0">
            <a:schemeClr val="accent6"/>
          </a:fillRef>
          <a:effectRef idx="2">
            <a:schemeClr val="accent6"/>
          </a:effectRef>
          <a:fontRef idx="minor">
            <a:schemeClr val="tx1"/>
          </a:fontRef>
        </p:style>
      </p:cxnSp>
      <p:pic>
        <p:nvPicPr>
          <p:cNvPr id="5124" name="Picture 4" descr="https://lh3.googleusercontent.com/IgHVIrVCuEpEYV_SCE_lGIPjLpiuoL6zn6lNELaCkFKx5vOQ-gmBvvza99oIUKDi4LrM2NoGR24ozrZR1wP7JGbXkYtPxJjVO-Iz8JknNLX0srtqEoZCivog4515ccZt7Bh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20785393">
            <a:off x="490014" y="2213504"/>
            <a:ext cx="1120124" cy="13663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45" name="Shape 45"/>
          <p:cNvSpPr txBox="1">
            <a:spLocks noGrp="1"/>
          </p:cNvSpPr>
          <p:nvPr>
            <p:ph type="title"/>
          </p:nvPr>
        </p:nvSpPr>
        <p:spPr>
          <a:xfrm>
            <a:off x="457200" y="51470"/>
            <a:ext cx="8229600" cy="857250"/>
          </a:xfrm>
          <a:prstGeom prst="rect">
            <a:avLst/>
          </a:prstGeom>
        </p:spPr>
        <p:txBody>
          <a:bodyPr lIns="91425" tIns="91425" rIns="91425" bIns="91425" anchor="b" anchorCtr="0">
            <a:noAutofit/>
          </a:bodyPr>
          <a:lstStyle/>
          <a:p>
            <a:pPr algn="l">
              <a:spcBef>
                <a:spcPts val="0"/>
              </a:spcBef>
              <a:buNone/>
            </a:pPr>
            <a:r>
              <a:rPr lang="en-GB" dirty="0" smtClean="0">
                <a:solidFill>
                  <a:schemeClr val="tx1"/>
                </a:solidFill>
              </a:rPr>
              <a:t>Pre-Processing… </a:t>
            </a:r>
            <a:endParaRPr lang="en-GB" dirty="0">
              <a:solidFill>
                <a:schemeClr val="tx1"/>
              </a:solidFill>
            </a:endParaRPr>
          </a:p>
        </p:txBody>
      </p:sp>
      <p:sp>
        <p:nvSpPr>
          <p:cNvPr id="46" name="Shape 46"/>
          <p:cNvSpPr txBox="1">
            <a:spLocks noGrp="1"/>
          </p:cNvSpPr>
          <p:nvPr>
            <p:ph type="body" idx="1"/>
          </p:nvPr>
        </p:nvSpPr>
        <p:spPr>
          <a:xfrm>
            <a:off x="1331640" y="411510"/>
            <a:ext cx="5760640" cy="1584176"/>
          </a:xfrm>
          <a:prstGeom prst="rect">
            <a:avLst/>
          </a:prstGeom>
        </p:spPr>
        <p:txBody>
          <a:bodyPr lIns="91425" tIns="91425" rIns="91425" bIns="91425" anchor="t" anchorCtr="0">
            <a:noAutofit/>
          </a:bodyPr>
          <a:lstStyle/>
          <a:p>
            <a:pPr lvl="0" rtl="0">
              <a:spcBef>
                <a:spcPts val="0"/>
              </a:spcBef>
              <a:buNone/>
            </a:pPr>
            <a:endParaRPr lang="en-GB" sz="3600" b="1" dirty="0" smtClean="0"/>
          </a:p>
          <a:p>
            <a:pPr lvl="0" rtl="0">
              <a:spcBef>
                <a:spcPts val="0"/>
              </a:spcBef>
              <a:buNone/>
            </a:pPr>
            <a:r>
              <a:rPr lang="en-GB" sz="3600" b="1" dirty="0" smtClean="0">
                <a:solidFill>
                  <a:schemeClr val="accent6">
                    <a:lumMod val="90000"/>
                  </a:schemeClr>
                </a:solidFill>
              </a:rPr>
              <a:t>Study </a:t>
            </a:r>
            <a:r>
              <a:rPr lang="en-GB" sz="3600" b="1" dirty="0">
                <a:solidFill>
                  <a:schemeClr val="accent6">
                    <a:lumMod val="90000"/>
                  </a:schemeClr>
                </a:solidFill>
              </a:rPr>
              <a:t>data changes</a:t>
            </a:r>
          </a:p>
          <a:p>
            <a:pPr rtl="0">
              <a:spcBef>
                <a:spcPts val="0"/>
              </a:spcBef>
              <a:buNone/>
            </a:pPr>
            <a:r>
              <a:rPr lang="en-GB" sz="1600" dirty="0"/>
              <a:t>Population Stability Index: </a:t>
            </a:r>
          </a:p>
          <a:p>
            <a:pPr rtl="0">
              <a:spcBef>
                <a:spcPts val="0"/>
              </a:spcBef>
              <a:buNone/>
            </a:pPr>
            <a:endParaRPr dirty="0"/>
          </a:p>
          <a:p>
            <a:pPr rtl="0">
              <a:spcBef>
                <a:spcPts val="0"/>
              </a:spcBef>
              <a:buNone/>
            </a:pPr>
            <a:endParaRPr dirty="0"/>
          </a:p>
          <a:p>
            <a:pPr rtl="0">
              <a:spcBef>
                <a:spcPts val="0"/>
              </a:spcBef>
              <a:buNone/>
            </a:pPr>
            <a:endParaRPr dirty="0"/>
          </a:p>
        </p:txBody>
      </p:sp>
      <p:sp>
        <p:nvSpPr>
          <p:cNvPr id="2" name="1 Elipse"/>
          <p:cNvSpPr/>
          <p:nvPr/>
        </p:nvSpPr>
        <p:spPr>
          <a:xfrm>
            <a:off x="539552" y="1059582"/>
            <a:ext cx="648072" cy="648072"/>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smtClean="0"/>
              <a:t>1</a:t>
            </a:r>
            <a:endParaRPr lang="es-ES" sz="2400" dirty="0"/>
          </a:p>
        </p:txBody>
      </p:sp>
      <p:pic>
        <p:nvPicPr>
          <p:cNvPr id="5122" name="Picture 2" descr="https://lh5.googleusercontent.com/pQkscZDZsRyE5m98yL8cKv3Cy3QCZI36ilaTEp4A1QYzyUWrUWRoy4DojQj-U_8oY20HNPJwz1VZjGL3tKRPnE__C3eQ0BED7sFXJPhMhE24-M_5NXiJmlFTrceUexMTIdKQ"/>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600151">
            <a:off x="7262736" y="2209226"/>
            <a:ext cx="1414789" cy="134208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nvGrpSpPr>
          <p:cNvPr id="44" name="43 Grupo"/>
          <p:cNvGrpSpPr/>
          <p:nvPr/>
        </p:nvGrpSpPr>
        <p:grpSpPr>
          <a:xfrm>
            <a:off x="3851920" y="2715766"/>
            <a:ext cx="1231202" cy="460452"/>
            <a:chOff x="3851920" y="3075806"/>
            <a:chExt cx="1231202" cy="460452"/>
          </a:xfrm>
        </p:grpSpPr>
        <p:cxnSp>
          <p:nvCxnSpPr>
            <p:cNvPr id="35" name="34 Conector recto"/>
            <p:cNvCxnSpPr/>
            <p:nvPr/>
          </p:nvCxnSpPr>
          <p:spPr>
            <a:xfrm>
              <a:off x="3851920" y="3075806"/>
              <a:ext cx="12241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a:off x="3858986" y="3507854"/>
              <a:ext cx="12241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35 Rectángulo"/>
            <p:cNvSpPr/>
            <p:nvPr/>
          </p:nvSpPr>
          <p:spPr>
            <a:xfrm>
              <a:off x="3923928" y="3087417"/>
              <a:ext cx="1159194" cy="448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4 YEARS</a:t>
              </a:r>
              <a:endParaRPr lang="es-ES" dirty="0"/>
            </a:p>
          </p:txBody>
        </p:sp>
      </p:grpSp>
      <p:sp>
        <p:nvSpPr>
          <p:cNvPr id="39" name="38 Flecha curvada hacia abajo"/>
          <p:cNvSpPr/>
          <p:nvPr/>
        </p:nvSpPr>
        <p:spPr>
          <a:xfrm>
            <a:off x="3722763" y="1936851"/>
            <a:ext cx="1584176" cy="648072"/>
          </a:xfrm>
          <a:prstGeom prst="curved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chemeClr val="tx1"/>
              </a:solidFill>
            </a:endParaRPr>
          </a:p>
        </p:txBody>
      </p:sp>
      <p:sp>
        <p:nvSpPr>
          <p:cNvPr id="41" name="40 Rectángulo redondeado"/>
          <p:cNvSpPr/>
          <p:nvPr/>
        </p:nvSpPr>
        <p:spPr>
          <a:xfrm>
            <a:off x="3786960" y="2101121"/>
            <a:ext cx="1361104" cy="4838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accent1">
                    <a:lumMod val="60000"/>
                    <a:lumOff val="40000"/>
                  </a:schemeClr>
                </a:solidFill>
              </a:rPr>
              <a:t>MODEL</a:t>
            </a:r>
            <a:endParaRPr lang="es-ES" dirty="0">
              <a:solidFill>
                <a:schemeClr val="accent1">
                  <a:lumMod val="60000"/>
                  <a:lumOff val="40000"/>
                </a:schemeClr>
              </a:solidFill>
            </a:endParaRPr>
          </a:p>
        </p:txBody>
      </p:sp>
      <p:sp>
        <p:nvSpPr>
          <p:cNvPr id="49" name="48 Rectángulo"/>
          <p:cNvSpPr/>
          <p:nvPr/>
        </p:nvSpPr>
        <p:spPr>
          <a:xfrm>
            <a:off x="3988870" y="4515966"/>
            <a:ext cx="1159194" cy="448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PSI</a:t>
            </a:r>
            <a:endParaRPr lang="es-ES" dirty="0"/>
          </a:p>
        </p:txBody>
      </p:sp>
      <p:grpSp>
        <p:nvGrpSpPr>
          <p:cNvPr id="6" name="5 Grupo"/>
          <p:cNvGrpSpPr/>
          <p:nvPr/>
        </p:nvGrpSpPr>
        <p:grpSpPr>
          <a:xfrm>
            <a:off x="1619672" y="2327439"/>
            <a:ext cx="2103091" cy="2404551"/>
            <a:chOff x="1619672" y="2327439"/>
            <a:chExt cx="2103091" cy="2404551"/>
          </a:xfrm>
        </p:grpSpPr>
        <p:grpSp>
          <p:nvGrpSpPr>
            <p:cNvPr id="27" name="26 Grupo"/>
            <p:cNvGrpSpPr/>
            <p:nvPr/>
          </p:nvGrpSpPr>
          <p:grpSpPr>
            <a:xfrm>
              <a:off x="1619672" y="2715766"/>
              <a:ext cx="2103091" cy="2016224"/>
              <a:chOff x="1835696" y="2715766"/>
              <a:chExt cx="2103091" cy="2016224"/>
            </a:xfrm>
          </p:grpSpPr>
          <p:grpSp>
            <p:nvGrpSpPr>
              <p:cNvPr id="10" name="9 Grupo"/>
              <p:cNvGrpSpPr/>
              <p:nvPr/>
            </p:nvGrpSpPr>
            <p:grpSpPr>
              <a:xfrm>
                <a:off x="1835696" y="2715766"/>
                <a:ext cx="2103091" cy="2016224"/>
                <a:chOff x="1028749" y="2715766"/>
                <a:chExt cx="2103091" cy="2016224"/>
              </a:xfrm>
            </p:grpSpPr>
            <p:grpSp>
              <p:nvGrpSpPr>
                <p:cNvPr id="5" name="4 Grupo"/>
                <p:cNvGrpSpPr/>
                <p:nvPr/>
              </p:nvGrpSpPr>
              <p:grpSpPr>
                <a:xfrm>
                  <a:off x="1028749" y="2715766"/>
                  <a:ext cx="2103091" cy="2016224"/>
                  <a:chOff x="1028749" y="2715766"/>
                  <a:chExt cx="2103091" cy="2016224"/>
                </a:xfrm>
              </p:grpSpPr>
              <p:sp>
                <p:nvSpPr>
                  <p:cNvPr id="3" name="2 Rectángulo"/>
                  <p:cNvSpPr/>
                  <p:nvPr/>
                </p:nvSpPr>
                <p:spPr>
                  <a:xfrm>
                    <a:off x="1115616" y="2715766"/>
                    <a:ext cx="2016224" cy="201622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
                <p:nvSpPr>
                  <p:cNvPr id="4" name="3 Rectángulo"/>
                  <p:cNvSpPr/>
                  <p:nvPr/>
                </p:nvSpPr>
                <p:spPr>
                  <a:xfrm>
                    <a:off x="2267744" y="2859593"/>
                    <a:ext cx="792088" cy="28444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solidFill>
                          <a:schemeClr val="accent1">
                            <a:lumMod val="50000"/>
                          </a:schemeClr>
                        </a:solidFill>
                      </a:rPr>
                      <a:t>Height</a:t>
                    </a:r>
                    <a:endParaRPr lang="en-US" sz="1200" dirty="0">
                      <a:solidFill>
                        <a:schemeClr val="accent1">
                          <a:lumMod val="50000"/>
                        </a:schemeClr>
                      </a:solidFill>
                    </a:endParaRPr>
                  </a:p>
                </p:txBody>
              </p:sp>
              <p:sp>
                <p:nvSpPr>
                  <p:cNvPr id="11" name="10 Rectángulo"/>
                  <p:cNvSpPr/>
                  <p:nvPr/>
                </p:nvSpPr>
                <p:spPr>
                  <a:xfrm>
                    <a:off x="1143810" y="3144227"/>
                    <a:ext cx="792088"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Weight</a:t>
                    </a:r>
                    <a:endParaRPr lang="en-US" sz="1200" dirty="0">
                      <a:solidFill>
                        <a:schemeClr val="accent1">
                          <a:lumMod val="50000"/>
                        </a:schemeClr>
                      </a:solidFill>
                    </a:endParaRPr>
                  </a:p>
                </p:txBody>
              </p:sp>
              <p:sp>
                <p:nvSpPr>
                  <p:cNvPr id="12" name="11 Rectángulo"/>
                  <p:cNvSpPr/>
                  <p:nvPr/>
                </p:nvSpPr>
                <p:spPr>
                  <a:xfrm>
                    <a:off x="1043608" y="3579862"/>
                    <a:ext cx="999728"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Aggressive</a:t>
                    </a:r>
                    <a:endParaRPr lang="en-US" sz="1200" dirty="0">
                      <a:solidFill>
                        <a:schemeClr val="accent1">
                          <a:lumMod val="50000"/>
                        </a:schemeClr>
                      </a:solidFill>
                    </a:endParaRPr>
                  </a:p>
                </p:txBody>
              </p:sp>
              <p:sp>
                <p:nvSpPr>
                  <p:cNvPr id="13" name="12 Rectángulo"/>
                  <p:cNvSpPr/>
                  <p:nvPr/>
                </p:nvSpPr>
                <p:spPr>
                  <a:xfrm>
                    <a:off x="1325149" y="3377243"/>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Type</a:t>
                    </a:r>
                    <a:endParaRPr lang="en-US" sz="1200" dirty="0">
                      <a:solidFill>
                        <a:schemeClr val="accent1">
                          <a:lumMod val="50000"/>
                        </a:schemeClr>
                      </a:solidFill>
                    </a:endParaRPr>
                  </a:p>
                </p:txBody>
              </p:sp>
              <p:sp>
                <p:nvSpPr>
                  <p:cNvPr id="14" name="13 Rectángulo"/>
                  <p:cNvSpPr/>
                  <p:nvPr/>
                </p:nvSpPr>
                <p:spPr>
                  <a:xfrm>
                    <a:off x="1321735" y="2880268"/>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Age</a:t>
                    </a:r>
                    <a:endParaRPr lang="en-US" sz="1200" dirty="0">
                      <a:solidFill>
                        <a:schemeClr val="accent1">
                          <a:lumMod val="50000"/>
                        </a:schemeClr>
                      </a:solidFill>
                    </a:endParaRPr>
                  </a:p>
                </p:txBody>
              </p:sp>
              <p:sp>
                <p:nvSpPr>
                  <p:cNvPr id="15" name="14 Rectángulo"/>
                  <p:cNvSpPr/>
                  <p:nvPr/>
                </p:nvSpPr>
                <p:spPr>
                  <a:xfrm>
                    <a:off x="1028749" y="4030776"/>
                    <a:ext cx="1022209"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Level of obedience</a:t>
                    </a:r>
                    <a:endParaRPr lang="en-US" sz="1200" dirty="0">
                      <a:solidFill>
                        <a:schemeClr val="accent1">
                          <a:lumMod val="50000"/>
                        </a:schemeClr>
                      </a:solidFill>
                    </a:endParaRPr>
                  </a:p>
                </p:txBody>
              </p:sp>
              <p:sp>
                <p:nvSpPr>
                  <p:cNvPr id="16" name="15 Rectángulo"/>
                  <p:cNvSpPr/>
                  <p:nvPr/>
                </p:nvSpPr>
                <p:spPr>
                  <a:xfrm>
                    <a:off x="1221295" y="4304956"/>
                    <a:ext cx="1022209"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Gender</a:t>
                    </a:r>
                    <a:endParaRPr lang="en-US" sz="1200" dirty="0">
                      <a:solidFill>
                        <a:schemeClr val="accent1">
                          <a:lumMod val="50000"/>
                        </a:schemeClr>
                      </a:solidFill>
                    </a:endParaRPr>
                  </a:p>
                </p:txBody>
              </p:sp>
            </p:grpSp>
            <p:sp>
              <p:nvSpPr>
                <p:cNvPr id="7" name="6 Rectángulo"/>
                <p:cNvSpPr/>
                <p:nvPr/>
              </p:nvSpPr>
              <p:spPr>
                <a:xfrm>
                  <a:off x="2267744" y="3196705"/>
                  <a:ext cx="792088" cy="1424688"/>
                </a:xfrm>
                <a:prstGeom prst="rect">
                  <a:avLst/>
                </a:prstGeom>
                <a:ln w="1270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smtClean="0"/>
                    <a:t>0,55m</a:t>
                  </a:r>
                </a:p>
                <a:p>
                  <a:pPr algn="ctr"/>
                  <a:r>
                    <a:rPr lang="es-ES" dirty="0" smtClean="0"/>
                    <a:t>0,65m</a:t>
                  </a:r>
                </a:p>
                <a:p>
                  <a:pPr algn="ctr"/>
                  <a:r>
                    <a:rPr lang="es-ES" dirty="0" smtClean="0"/>
                    <a:t>1,02m</a:t>
                  </a:r>
                </a:p>
                <a:p>
                  <a:pPr algn="ctr"/>
                  <a:r>
                    <a:rPr lang="es-ES" dirty="0" smtClean="0"/>
                    <a:t>0,45m</a:t>
                  </a:r>
                </a:p>
                <a:p>
                  <a:pPr algn="ctr"/>
                  <a:r>
                    <a:rPr lang="es-ES" dirty="0" smtClean="0"/>
                    <a:t>…</a:t>
                  </a:r>
                </a:p>
                <a:p>
                  <a:pPr algn="ctr"/>
                  <a:r>
                    <a:rPr lang="es-ES" b="1" dirty="0" smtClean="0">
                      <a:solidFill>
                        <a:schemeClr val="accent1">
                          <a:lumMod val="50000"/>
                        </a:schemeClr>
                      </a:solidFill>
                    </a:rPr>
                    <a:t>0,80m</a:t>
                  </a:r>
                </a:p>
              </p:txBody>
            </p:sp>
          </p:grpSp>
          <p:sp>
            <p:nvSpPr>
              <p:cNvPr id="29" name="28 Rectángulo"/>
              <p:cNvSpPr/>
              <p:nvPr/>
            </p:nvSpPr>
            <p:spPr>
              <a:xfrm>
                <a:off x="2195736" y="3755870"/>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Color</a:t>
                </a:r>
                <a:endParaRPr lang="en-US" sz="1200" dirty="0">
                  <a:solidFill>
                    <a:schemeClr val="accent1">
                      <a:lumMod val="50000"/>
                    </a:schemeClr>
                  </a:solidFill>
                </a:endParaRPr>
              </a:p>
            </p:txBody>
          </p:sp>
        </p:grpSp>
        <p:sp>
          <p:nvSpPr>
            <p:cNvPr id="47" name="46 Rectángulo"/>
            <p:cNvSpPr/>
            <p:nvPr/>
          </p:nvSpPr>
          <p:spPr>
            <a:xfrm>
              <a:off x="1979712" y="2327439"/>
              <a:ext cx="1440161" cy="37274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Development</a:t>
              </a:r>
              <a:endParaRPr lang="en-US" dirty="0"/>
            </a:p>
          </p:txBody>
        </p:sp>
      </p:grpSp>
      <p:grpSp>
        <p:nvGrpSpPr>
          <p:cNvPr id="8" name="7 Grupo"/>
          <p:cNvGrpSpPr/>
          <p:nvPr/>
        </p:nvGrpSpPr>
        <p:grpSpPr>
          <a:xfrm>
            <a:off x="5306939" y="2327439"/>
            <a:ext cx="2073373" cy="2404551"/>
            <a:chOff x="5306939" y="2327439"/>
            <a:chExt cx="2073373" cy="2404551"/>
          </a:xfrm>
        </p:grpSpPr>
        <p:grpSp>
          <p:nvGrpSpPr>
            <p:cNvPr id="17" name="16 Grupo"/>
            <p:cNvGrpSpPr/>
            <p:nvPr/>
          </p:nvGrpSpPr>
          <p:grpSpPr>
            <a:xfrm>
              <a:off x="5306939" y="2715766"/>
              <a:ext cx="2073373" cy="2016224"/>
              <a:chOff x="5119339" y="2715766"/>
              <a:chExt cx="2073373" cy="2016224"/>
            </a:xfrm>
          </p:grpSpPr>
          <p:grpSp>
            <p:nvGrpSpPr>
              <p:cNvPr id="18" name="17 Grupo"/>
              <p:cNvGrpSpPr/>
              <p:nvPr/>
            </p:nvGrpSpPr>
            <p:grpSpPr>
              <a:xfrm>
                <a:off x="5119339" y="2715766"/>
                <a:ext cx="2073373" cy="2016224"/>
                <a:chOff x="1115616" y="2715766"/>
                <a:chExt cx="2073373" cy="2016224"/>
              </a:xfrm>
            </p:grpSpPr>
            <p:sp>
              <p:nvSpPr>
                <p:cNvPr id="19" name="18 Rectángulo"/>
                <p:cNvSpPr/>
                <p:nvPr/>
              </p:nvSpPr>
              <p:spPr>
                <a:xfrm>
                  <a:off x="1115616" y="2715766"/>
                  <a:ext cx="2016224" cy="201622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
              <p:nvSpPr>
                <p:cNvPr id="20" name="19 Rectángulo"/>
                <p:cNvSpPr/>
                <p:nvPr/>
              </p:nvSpPr>
              <p:spPr>
                <a:xfrm>
                  <a:off x="1244773" y="2859593"/>
                  <a:ext cx="792088" cy="28444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solidFill>
                        <a:schemeClr val="accent1">
                          <a:lumMod val="50000"/>
                        </a:schemeClr>
                      </a:solidFill>
                    </a:rPr>
                    <a:t>Height</a:t>
                  </a:r>
                  <a:endParaRPr lang="en-US" sz="1200" dirty="0">
                    <a:solidFill>
                      <a:schemeClr val="accent1">
                        <a:lumMod val="50000"/>
                      </a:schemeClr>
                    </a:solidFill>
                  </a:endParaRPr>
                </a:p>
              </p:txBody>
            </p:sp>
            <p:sp>
              <p:nvSpPr>
                <p:cNvPr id="21" name="20 Rectángulo"/>
                <p:cNvSpPr/>
                <p:nvPr/>
              </p:nvSpPr>
              <p:spPr>
                <a:xfrm>
                  <a:off x="2053393" y="3144227"/>
                  <a:ext cx="792088"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Weight</a:t>
                  </a:r>
                  <a:endParaRPr lang="en-US" sz="1200" dirty="0">
                    <a:solidFill>
                      <a:schemeClr val="accent1">
                        <a:lumMod val="50000"/>
                      </a:schemeClr>
                    </a:solidFill>
                  </a:endParaRPr>
                </a:p>
              </p:txBody>
            </p:sp>
            <p:sp>
              <p:nvSpPr>
                <p:cNvPr id="22" name="21 Rectángulo"/>
                <p:cNvSpPr/>
                <p:nvPr/>
              </p:nvSpPr>
              <p:spPr>
                <a:xfrm>
                  <a:off x="2189261" y="3683861"/>
                  <a:ext cx="999728"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Aggressive</a:t>
                  </a:r>
                  <a:endParaRPr lang="en-US" sz="1200" dirty="0">
                    <a:solidFill>
                      <a:schemeClr val="accent1">
                        <a:lumMod val="50000"/>
                      </a:schemeClr>
                    </a:solidFill>
                  </a:endParaRPr>
                </a:p>
              </p:txBody>
            </p:sp>
            <p:sp>
              <p:nvSpPr>
                <p:cNvPr id="23" name="22 Rectángulo"/>
                <p:cNvSpPr/>
                <p:nvPr/>
              </p:nvSpPr>
              <p:spPr>
                <a:xfrm>
                  <a:off x="2383716" y="3335433"/>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Type</a:t>
                  </a:r>
                  <a:endParaRPr lang="en-US" sz="1200" dirty="0">
                    <a:solidFill>
                      <a:schemeClr val="accent1">
                        <a:lumMod val="50000"/>
                      </a:schemeClr>
                    </a:solidFill>
                  </a:endParaRPr>
                </a:p>
              </p:txBody>
            </p:sp>
            <p:sp>
              <p:nvSpPr>
                <p:cNvPr id="24" name="23 Rectángulo"/>
                <p:cNvSpPr/>
                <p:nvPr/>
              </p:nvSpPr>
              <p:spPr>
                <a:xfrm>
                  <a:off x="2231318" y="2880268"/>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Age</a:t>
                  </a:r>
                  <a:endParaRPr lang="en-US" sz="1200" dirty="0">
                    <a:solidFill>
                      <a:schemeClr val="accent1">
                        <a:lumMod val="50000"/>
                      </a:schemeClr>
                    </a:solidFill>
                  </a:endParaRPr>
                </a:p>
              </p:txBody>
            </p:sp>
            <p:sp>
              <p:nvSpPr>
                <p:cNvPr id="25" name="24 Rectángulo"/>
                <p:cNvSpPr/>
                <p:nvPr/>
              </p:nvSpPr>
              <p:spPr>
                <a:xfrm>
                  <a:off x="1938332" y="4030776"/>
                  <a:ext cx="1022209"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Level of obedience</a:t>
                  </a:r>
                  <a:endParaRPr lang="en-US" sz="1200" dirty="0">
                    <a:solidFill>
                      <a:schemeClr val="accent1">
                        <a:lumMod val="50000"/>
                      </a:schemeClr>
                    </a:solidFill>
                  </a:endParaRPr>
                </a:p>
              </p:txBody>
            </p:sp>
            <p:sp>
              <p:nvSpPr>
                <p:cNvPr id="26" name="25 Rectángulo"/>
                <p:cNvSpPr/>
                <p:nvPr/>
              </p:nvSpPr>
              <p:spPr>
                <a:xfrm>
                  <a:off x="2130878" y="4304956"/>
                  <a:ext cx="1022209"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Gender</a:t>
                  </a:r>
                  <a:endParaRPr lang="en-US" sz="1200" dirty="0">
                    <a:solidFill>
                      <a:schemeClr val="accent1">
                        <a:lumMod val="50000"/>
                      </a:schemeClr>
                    </a:solidFill>
                  </a:endParaRPr>
                </a:p>
              </p:txBody>
            </p:sp>
          </p:grpSp>
          <p:sp>
            <p:nvSpPr>
              <p:cNvPr id="30" name="29 Rectángulo"/>
              <p:cNvSpPr/>
              <p:nvPr/>
            </p:nvSpPr>
            <p:spPr>
              <a:xfrm>
                <a:off x="6084168" y="3487518"/>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Color</a:t>
                </a:r>
                <a:endParaRPr lang="en-US" sz="1200" dirty="0">
                  <a:solidFill>
                    <a:schemeClr val="accent1">
                      <a:lumMod val="50000"/>
                    </a:schemeClr>
                  </a:solidFill>
                </a:endParaRPr>
              </a:p>
            </p:txBody>
          </p:sp>
        </p:grpSp>
        <p:sp>
          <p:nvSpPr>
            <p:cNvPr id="51" name="50 Rectángulo"/>
            <p:cNvSpPr/>
            <p:nvPr/>
          </p:nvSpPr>
          <p:spPr>
            <a:xfrm>
              <a:off x="5652120" y="2327439"/>
              <a:ext cx="1250657" cy="37274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Out</a:t>
              </a:r>
              <a:r>
                <a:rPr lang="es-ES" dirty="0" smtClean="0"/>
                <a:t> of Time</a:t>
              </a:r>
              <a:endParaRPr lang="es-ES" dirty="0"/>
            </a:p>
          </p:txBody>
        </p:sp>
      </p:grpSp>
      <p:sp>
        <p:nvSpPr>
          <p:cNvPr id="43" name="42 Flecha a la derecha con bandas"/>
          <p:cNvSpPr/>
          <p:nvPr/>
        </p:nvSpPr>
        <p:spPr>
          <a:xfrm rot="10800000">
            <a:off x="3635897" y="4227934"/>
            <a:ext cx="1713333" cy="428828"/>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s-ES" dirty="0"/>
          </a:p>
        </p:txBody>
      </p:sp>
      <p:sp>
        <p:nvSpPr>
          <p:cNvPr id="33" name="32 Rectángulo"/>
          <p:cNvSpPr/>
          <p:nvPr/>
        </p:nvSpPr>
        <p:spPr>
          <a:xfrm>
            <a:off x="5436096" y="3196705"/>
            <a:ext cx="841897" cy="307777"/>
          </a:xfrm>
          <a:prstGeom prst="rect">
            <a:avLst/>
          </a:prstGeom>
        </p:spPr>
        <p:txBody>
          <a:bodyPr wrap="none">
            <a:spAutoFit/>
          </a:bodyPr>
          <a:lstStyle/>
          <a:p>
            <a:r>
              <a:rPr lang="es-ES" b="1" dirty="0"/>
              <a:t>17</a:t>
            </a:r>
            <a:r>
              <a:rPr lang="es-ES" b="1" baseline="30000" dirty="0"/>
              <a:t>23</a:t>
            </a:r>
            <a:r>
              <a:rPr lang="es-ES" b="1" dirty="0"/>
              <a:t>⁄</a:t>
            </a:r>
            <a:r>
              <a:rPr lang="es-ES" b="1" baseline="-25000" dirty="0"/>
              <a:t>32</a:t>
            </a:r>
            <a:r>
              <a:rPr lang="es-ES" b="1" dirty="0"/>
              <a:t>in</a:t>
            </a:r>
            <a:endParaRPr lang="es-ES" dirty="0"/>
          </a:p>
        </p:txBody>
      </p:sp>
      <p:sp>
        <p:nvSpPr>
          <p:cNvPr id="34" name="33 Rectángulo"/>
          <p:cNvSpPr/>
          <p:nvPr/>
        </p:nvSpPr>
        <p:spPr>
          <a:xfrm>
            <a:off x="5436096" y="3416101"/>
            <a:ext cx="841897" cy="307777"/>
          </a:xfrm>
          <a:prstGeom prst="rect">
            <a:avLst/>
          </a:prstGeom>
        </p:spPr>
        <p:txBody>
          <a:bodyPr wrap="none">
            <a:spAutoFit/>
          </a:bodyPr>
          <a:lstStyle/>
          <a:p>
            <a:r>
              <a:rPr lang="es-ES" b="1" dirty="0"/>
              <a:t>29</a:t>
            </a:r>
            <a:r>
              <a:rPr lang="es-ES" b="1" baseline="30000" dirty="0"/>
              <a:t>17</a:t>
            </a:r>
            <a:r>
              <a:rPr lang="es-ES" b="1" dirty="0"/>
              <a:t>⁄</a:t>
            </a:r>
            <a:r>
              <a:rPr lang="es-ES" b="1" baseline="-25000" dirty="0"/>
              <a:t>32</a:t>
            </a:r>
            <a:r>
              <a:rPr lang="es-ES" b="1" dirty="0"/>
              <a:t>in</a:t>
            </a:r>
            <a:endParaRPr lang="es-ES" dirty="0"/>
          </a:p>
        </p:txBody>
      </p:sp>
      <p:sp>
        <p:nvSpPr>
          <p:cNvPr id="37" name="36 Rectángulo"/>
          <p:cNvSpPr/>
          <p:nvPr/>
        </p:nvSpPr>
        <p:spPr>
          <a:xfrm>
            <a:off x="5453613" y="3939902"/>
            <a:ext cx="774571" cy="307777"/>
          </a:xfrm>
          <a:prstGeom prst="rect">
            <a:avLst/>
          </a:prstGeom>
        </p:spPr>
        <p:txBody>
          <a:bodyPr wrap="none">
            <a:spAutoFit/>
          </a:bodyPr>
          <a:lstStyle/>
          <a:p>
            <a:r>
              <a:rPr lang="es-ES" b="1" dirty="0"/>
              <a:t>44</a:t>
            </a:r>
            <a:r>
              <a:rPr lang="es-ES" b="1" baseline="30000" dirty="0"/>
              <a:t>3</a:t>
            </a:r>
            <a:r>
              <a:rPr lang="es-ES" b="1" dirty="0"/>
              <a:t>⁄</a:t>
            </a:r>
            <a:r>
              <a:rPr lang="es-ES" b="1" baseline="-25000" dirty="0"/>
              <a:t>32</a:t>
            </a:r>
            <a:r>
              <a:rPr lang="es-ES" b="1" dirty="0"/>
              <a:t>in</a:t>
            </a:r>
            <a:endParaRPr lang="es-ES" dirty="0"/>
          </a:p>
        </p:txBody>
      </p:sp>
      <p:sp>
        <p:nvSpPr>
          <p:cNvPr id="38" name="37 Rectángulo"/>
          <p:cNvSpPr/>
          <p:nvPr/>
        </p:nvSpPr>
        <p:spPr>
          <a:xfrm>
            <a:off x="5436096" y="3651870"/>
            <a:ext cx="841897" cy="307777"/>
          </a:xfrm>
          <a:prstGeom prst="rect">
            <a:avLst/>
          </a:prstGeom>
        </p:spPr>
        <p:txBody>
          <a:bodyPr wrap="none">
            <a:spAutoFit/>
          </a:bodyPr>
          <a:lstStyle/>
          <a:p>
            <a:r>
              <a:rPr lang="es-ES" b="1" dirty="0"/>
              <a:t>41</a:t>
            </a:r>
            <a:r>
              <a:rPr lang="es-ES" b="1" baseline="30000" dirty="0"/>
              <a:t>11</a:t>
            </a:r>
            <a:r>
              <a:rPr lang="es-ES" b="1" dirty="0"/>
              <a:t>⁄</a:t>
            </a:r>
            <a:r>
              <a:rPr lang="es-ES" b="1" baseline="-25000" dirty="0"/>
              <a:t>32</a:t>
            </a:r>
            <a:r>
              <a:rPr lang="es-ES" b="1" dirty="0"/>
              <a:t>in</a:t>
            </a:r>
            <a:endParaRPr lang="es-ES" dirty="0"/>
          </a:p>
        </p:txBody>
      </p:sp>
      <p:sp>
        <p:nvSpPr>
          <p:cNvPr id="52" name="51 Rectángulo"/>
          <p:cNvSpPr/>
          <p:nvPr/>
        </p:nvSpPr>
        <p:spPr>
          <a:xfrm>
            <a:off x="5652120" y="4112369"/>
            <a:ext cx="364202" cy="307777"/>
          </a:xfrm>
          <a:prstGeom prst="rect">
            <a:avLst/>
          </a:prstGeom>
        </p:spPr>
        <p:txBody>
          <a:bodyPr wrap="none">
            <a:spAutoFit/>
          </a:bodyPr>
          <a:lstStyle/>
          <a:p>
            <a:r>
              <a:rPr lang="es-ES" b="1" dirty="0" smtClean="0"/>
              <a:t>…</a:t>
            </a:r>
            <a:endParaRPr lang="es-ES" dirty="0"/>
          </a:p>
        </p:txBody>
      </p:sp>
      <p:sp>
        <p:nvSpPr>
          <p:cNvPr id="53" name="52 Rectángulo"/>
          <p:cNvSpPr/>
          <p:nvPr/>
        </p:nvSpPr>
        <p:spPr>
          <a:xfrm>
            <a:off x="5448931" y="4338990"/>
            <a:ext cx="707245" cy="307777"/>
          </a:xfrm>
          <a:prstGeom prst="rect">
            <a:avLst/>
          </a:prstGeom>
        </p:spPr>
        <p:txBody>
          <a:bodyPr wrap="none">
            <a:spAutoFit/>
          </a:bodyPr>
          <a:lstStyle/>
          <a:p>
            <a:r>
              <a:rPr lang="es-ES" b="1" dirty="0">
                <a:solidFill>
                  <a:schemeClr val="accent1">
                    <a:lumMod val="50000"/>
                  </a:schemeClr>
                </a:solidFill>
              </a:rPr>
              <a:t>39</a:t>
            </a:r>
            <a:r>
              <a:rPr lang="es-ES" b="1" baseline="30000" dirty="0">
                <a:solidFill>
                  <a:schemeClr val="accent1">
                    <a:lumMod val="50000"/>
                  </a:schemeClr>
                </a:solidFill>
              </a:rPr>
              <a:t>3</a:t>
            </a:r>
            <a:r>
              <a:rPr lang="es-ES" b="1" dirty="0">
                <a:solidFill>
                  <a:schemeClr val="accent1">
                    <a:lumMod val="50000"/>
                  </a:schemeClr>
                </a:solidFill>
              </a:rPr>
              <a:t>⁄</a:t>
            </a:r>
            <a:r>
              <a:rPr lang="es-ES" b="1" baseline="-25000" dirty="0">
                <a:solidFill>
                  <a:schemeClr val="accent1">
                    <a:lumMod val="50000"/>
                  </a:schemeClr>
                </a:solidFill>
              </a:rPr>
              <a:t>8</a:t>
            </a:r>
            <a:r>
              <a:rPr lang="es-ES" b="1" dirty="0">
                <a:solidFill>
                  <a:schemeClr val="accent1">
                    <a:lumMod val="50000"/>
                  </a:schemeClr>
                </a:solidFill>
              </a:rPr>
              <a:t>in</a:t>
            </a:r>
            <a:endParaRPr lang="es-ES" dirty="0">
              <a:solidFill>
                <a:schemeClr val="accent1">
                  <a:lumMod val="50000"/>
                </a:schemeClr>
              </a:solidFill>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1331640" y="987574"/>
            <a:ext cx="6984776" cy="1080120"/>
          </a:xfrm>
        </p:spPr>
        <p:txBody>
          <a:bodyPr/>
          <a:lstStyle/>
          <a:p>
            <a:pPr>
              <a:buNone/>
            </a:pPr>
            <a:r>
              <a:rPr lang="en-GB" sz="3600" b="1" dirty="0">
                <a:solidFill>
                  <a:schemeClr val="accent6">
                    <a:lumMod val="90000"/>
                  </a:schemeClr>
                </a:solidFill>
              </a:rPr>
              <a:t>Study dependency</a:t>
            </a:r>
          </a:p>
          <a:p>
            <a:pPr>
              <a:buNone/>
            </a:pPr>
            <a:r>
              <a:rPr lang="en-GB" sz="1800" dirty="0" smtClean="0"/>
              <a:t>Correlation </a:t>
            </a:r>
            <a:endParaRPr lang="en-GB" dirty="0"/>
          </a:p>
          <a:p>
            <a:endParaRPr lang="es-ES" dirty="0"/>
          </a:p>
        </p:txBody>
      </p:sp>
      <p:sp>
        <p:nvSpPr>
          <p:cNvPr id="5" name="Shape 45"/>
          <p:cNvSpPr txBox="1">
            <a:spLocks noGrp="1"/>
          </p:cNvSpPr>
          <p:nvPr>
            <p:ph type="title"/>
          </p:nvPr>
        </p:nvSpPr>
        <p:spPr>
          <a:xfrm>
            <a:off x="446856" y="130324"/>
            <a:ext cx="8229600" cy="857250"/>
          </a:xfrm>
          <a:prstGeom prst="rect">
            <a:avLst/>
          </a:prstGeom>
        </p:spPr>
        <p:txBody>
          <a:bodyPr lIns="91425" tIns="91425" rIns="91425" bIns="91425" anchor="b" anchorCtr="0">
            <a:noAutofit/>
          </a:bodyPr>
          <a:lstStyle/>
          <a:p>
            <a:pPr algn="l">
              <a:spcBef>
                <a:spcPts val="0"/>
              </a:spcBef>
              <a:buNone/>
            </a:pPr>
            <a:r>
              <a:rPr lang="en-GB" dirty="0" smtClean="0">
                <a:solidFill>
                  <a:schemeClr val="tx1"/>
                </a:solidFill>
              </a:rPr>
              <a:t>Pre-Processing… </a:t>
            </a:r>
            <a:endParaRPr lang="en-GB" dirty="0">
              <a:solidFill>
                <a:schemeClr val="tx1"/>
              </a:solidFill>
            </a:endParaRPr>
          </a:p>
        </p:txBody>
      </p:sp>
      <p:sp>
        <p:nvSpPr>
          <p:cNvPr id="6" name="5 Elipse"/>
          <p:cNvSpPr/>
          <p:nvPr/>
        </p:nvSpPr>
        <p:spPr>
          <a:xfrm>
            <a:off x="539552" y="1131590"/>
            <a:ext cx="648072" cy="648072"/>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smtClean="0"/>
              <a:t>2</a:t>
            </a:r>
            <a:endParaRPr lang="es-ES" sz="2400" dirty="0"/>
          </a:p>
        </p:txBody>
      </p:sp>
      <p:grpSp>
        <p:nvGrpSpPr>
          <p:cNvPr id="7" name="6 Grupo"/>
          <p:cNvGrpSpPr/>
          <p:nvPr/>
        </p:nvGrpSpPr>
        <p:grpSpPr>
          <a:xfrm>
            <a:off x="1907704" y="2067694"/>
            <a:ext cx="2103091" cy="2404551"/>
            <a:chOff x="1619672" y="2327439"/>
            <a:chExt cx="2103091" cy="2404551"/>
          </a:xfrm>
        </p:grpSpPr>
        <p:grpSp>
          <p:nvGrpSpPr>
            <p:cNvPr id="8" name="7 Grupo"/>
            <p:cNvGrpSpPr/>
            <p:nvPr/>
          </p:nvGrpSpPr>
          <p:grpSpPr>
            <a:xfrm>
              <a:off x="1619672" y="2715766"/>
              <a:ext cx="2103091" cy="2016224"/>
              <a:chOff x="1835696" y="2715766"/>
              <a:chExt cx="2103091" cy="2016224"/>
            </a:xfrm>
          </p:grpSpPr>
          <p:grpSp>
            <p:nvGrpSpPr>
              <p:cNvPr id="10" name="9 Grupo"/>
              <p:cNvGrpSpPr/>
              <p:nvPr/>
            </p:nvGrpSpPr>
            <p:grpSpPr>
              <a:xfrm>
                <a:off x="1835696" y="2715766"/>
                <a:ext cx="2103091" cy="2016224"/>
                <a:chOff x="1028749" y="2715766"/>
                <a:chExt cx="2103091" cy="2016224"/>
              </a:xfrm>
            </p:grpSpPr>
            <p:grpSp>
              <p:nvGrpSpPr>
                <p:cNvPr id="12" name="11 Grupo"/>
                <p:cNvGrpSpPr/>
                <p:nvPr/>
              </p:nvGrpSpPr>
              <p:grpSpPr>
                <a:xfrm>
                  <a:off x="1028749" y="2715766"/>
                  <a:ext cx="2103091" cy="2016224"/>
                  <a:chOff x="1028749" y="2715766"/>
                  <a:chExt cx="2103091" cy="2016224"/>
                </a:xfrm>
              </p:grpSpPr>
              <p:sp>
                <p:nvSpPr>
                  <p:cNvPr id="14" name="13 Rectángulo"/>
                  <p:cNvSpPr/>
                  <p:nvPr/>
                </p:nvSpPr>
                <p:spPr>
                  <a:xfrm>
                    <a:off x="1115616" y="2715766"/>
                    <a:ext cx="2016224" cy="201622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
                <p:nvSpPr>
                  <p:cNvPr id="15" name="14 Rectángulo"/>
                  <p:cNvSpPr/>
                  <p:nvPr/>
                </p:nvSpPr>
                <p:spPr>
                  <a:xfrm>
                    <a:off x="2267744" y="2859593"/>
                    <a:ext cx="792088" cy="28444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solidFill>
                          <a:schemeClr val="accent1">
                            <a:lumMod val="50000"/>
                          </a:schemeClr>
                        </a:solidFill>
                      </a:rPr>
                      <a:t>Height</a:t>
                    </a:r>
                    <a:endParaRPr lang="en-US" sz="1200" dirty="0">
                      <a:solidFill>
                        <a:schemeClr val="accent1">
                          <a:lumMod val="50000"/>
                        </a:schemeClr>
                      </a:solidFill>
                    </a:endParaRPr>
                  </a:p>
                </p:txBody>
              </p:sp>
              <p:sp>
                <p:nvSpPr>
                  <p:cNvPr id="16" name="15 Rectángulo"/>
                  <p:cNvSpPr/>
                  <p:nvPr/>
                </p:nvSpPr>
                <p:spPr>
                  <a:xfrm>
                    <a:off x="1143810" y="3144227"/>
                    <a:ext cx="792088"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Weight</a:t>
                    </a:r>
                    <a:endParaRPr lang="en-US" sz="1200" dirty="0">
                      <a:solidFill>
                        <a:schemeClr val="accent1">
                          <a:lumMod val="50000"/>
                        </a:schemeClr>
                      </a:solidFill>
                    </a:endParaRPr>
                  </a:p>
                </p:txBody>
              </p:sp>
              <p:sp>
                <p:nvSpPr>
                  <p:cNvPr id="17" name="16 Rectángulo"/>
                  <p:cNvSpPr/>
                  <p:nvPr/>
                </p:nvSpPr>
                <p:spPr>
                  <a:xfrm>
                    <a:off x="1043608" y="3579862"/>
                    <a:ext cx="999728"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Aggressive</a:t>
                    </a:r>
                    <a:endParaRPr lang="en-US" sz="1200" dirty="0">
                      <a:solidFill>
                        <a:schemeClr val="accent1">
                          <a:lumMod val="50000"/>
                        </a:schemeClr>
                      </a:solidFill>
                    </a:endParaRPr>
                  </a:p>
                </p:txBody>
              </p:sp>
              <p:sp>
                <p:nvSpPr>
                  <p:cNvPr id="18" name="17 Rectángulo"/>
                  <p:cNvSpPr/>
                  <p:nvPr/>
                </p:nvSpPr>
                <p:spPr>
                  <a:xfrm>
                    <a:off x="1325149" y="3377243"/>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Type</a:t>
                    </a:r>
                    <a:endParaRPr lang="en-US" sz="1200" dirty="0">
                      <a:solidFill>
                        <a:schemeClr val="accent1">
                          <a:lumMod val="50000"/>
                        </a:schemeClr>
                      </a:solidFill>
                    </a:endParaRPr>
                  </a:p>
                </p:txBody>
              </p:sp>
              <p:sp>
                <p:nvSpPr>
                  <p:cNvPr id="19" name="18 Rectángulo"/>
                  <p:cNvSpPr/>
                  <p:nvPr/>
                </p:nvSpPr>
                <p:spPr>
                  <a:xfrm>
                    <a:off x="1321735" y="2880268"/>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Age</a:t>
                    </a:r>
                    <a:endParaRPr lang="en-US" sz="1200" dirty="0">
                      <a:solidFill>
                        <a:schemeClr val="accent1">
                          <a:lumMod val="50000"/>
                        </a:schemeClr>
                      </a:solidFill>
                    </a:endParaRPr>
                  </a:p>
                </p:txBody>
              </p:sp>
              <p:sp>
                <p:nvSpPr>
                  <p:cNvPr id="20" name="19 Rectángulo"/>
                  <p:cNvSpPr/>
                  <p:nvPr/>
                </p:nvSpPr>
                <p:spPr>
                  <a:xfrm>
                    <a:off x="1028749" y="4030776"/>
                    <a:ext cx="1022209"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Level of obedience</a:t>
                    </a:r>
                    <a:endParaRPr lang="en-US" sz="1200" dirty="0">
                      <a:solidFill>
                        <a:schemeClr val="accent1">
                          <a:lumMod val="50000"/>
                        </a:schemeClr>
                      </a:solidFill>
                    </a:endParaRPr>
                  </a:p>
                </p:txBody>
              </p:sp>
              <p:sp>
                <p:nvSpPr>
                  <p:cNvPr id="21" name="20 Rectángulo"/>
                  <p:cNvSpPr/>
                  <p:nvPr/>
                </p:nvSpPr>
                <p:spPr>
                  <a:xfrm>
                    <a:off x="1221295" y="4304956"/>
                    <a:ext cx="1022209"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Gender</a:t>
                    </a:r>
                    <a:endParaRPr lang="en-US" sz="1200" dirty="0">
                      <a:solidFill>
                        <a:schemeClr val="accent1">
                          <a:lumMod val="50000"/>
                        </a:schemeClr>
                      </a:solidFill>
                    </a:endParaRPr>
                  </a:p>
                </p:txBody>
              </p:sp>
            </p:grpSp>
            <p:sp>
              <p:nvSpPr>
                <p:cNvPr id="13" name="12 Rectángulo"/>
                <p:cNvSpPr/>
                <p:nvPr/>
              </p:nvSpPr>
              <p:spPr>
                <a:xfrm>
                  <a:off x="2267744" y="3196705"/>
                  <a:ext cx="792088" cy="1424688"/>
                </a:xfrm>
                <a:prstGeom prst="rect">
                  <a:avLst/>
                </a:prstGeom>
                <a:ln w="1270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smtClean="0"/>
                    <a:t>0,55m</a:t>
                  </a:r>
                </a:p>
                <a:p>
                  <a:pPr algn="ctr"/>
                  <a:r>
                    <a:rPr lang="es-ES" dirty="0" smtClean="0"/>
                    <a:t>0,65m</a:t>
                  </a:r>
                </a:p>
                <a:p>
                  <a:pPr algn="ctr"/>
                  <a:r>
                    <a:rPr lang="es-ES" dirty="0" smtClean="0"/>
                    <a:t>1,02m</a:t>
                  </a:r>
                </a:p>
                <a:p>
                  <a:pPr algn="ctr"/>
                  <a:r>
                    <a:rPr lang="es-ES" dirty="0" smtClean="0"/>
                    <a:t>0,45m</a:t>
                  </a:r>
                </a:p>
                <a:p>
                  <a:pPr algn="ctr"/>
                  <a:r>
                    <a:rPr lang="es-ES" dirty="0" smtClean="0"/>
                    <a:t>0,55m</a:t>
                  </a:r>
                </a:p>
              </p:txBody>
            </p:sp>
          </p:grpSp>
          <p:sp>
            <p:nvSpPr>
              <p:cNvPr id="11" name="10 Rectángulo"/>
              <p:cNvSpPr/>
              <p:nvPr/>
            </p:nvSpPr>
            <p:spPr>
              <a:xfrm>
                <a:off x="2195736" y="3755870"/>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Color</a:t>
                </a:r>
                <a:endParaRPr lang="en-US" sz="1200" dirty="0">
                  <a:solidFill>
                    <a:schemeClr val="accent1">
                      <a:lumMod val="50000"/>
                    </a:schemeClr>
                  </a:solidFill>
                </a:endParaRPr>
              </a:p>
            </p:txBody>
          </p:sp>
        </p:grpSp>
        <p:sp>
          <p:nvSpPr>
            <p:cNvPr id="9" name="8 Rectángulo"/>
            <p:cNvSpPr/>
            <p:nvPr/>
          </p:nvSpPr>
          <p:spPr>
            <a:xfrm>
              <a:off x="1979712" y="2327439"/>
              <a:ext cx="1440161" cy="37274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20 years</a:t>
              </a:r>
              <a:endParaRPr lang="en-US" dirty="0"/>
            </a:p>
          </p:txBody>
        </p:sp>
      </p:grpSp>
      <p:grpSp>
        <p:nvGrpSpPr>
          <p:cNvPr id="22" name="21 Grupo"/>
          <p:cNvGrpSpPr/>
          <p:nvPr/>
        </p:nvGrpSpPr>
        <p:grpSpPr>
          <a:xfrm>
            <a:off x="5436096" y="2067694"/>
            <a:ext cx="2088232" cy="2404551"/>
            <a:chOff x="1706539" y="2327439"/>
            <a:chExt cx="2088232" cy="2404551"/>
          </a:xfrm>
        </p:grpSpPr>
        <p:grpSp>
          <p:nvGrpSpPr>
            <p:cNvPr id="23" name="22 Grupo"/>
            <p:cNvGrpSpPr/>
            <p:nvPr/>
          </p:nvGrpSpPr>
          <p:grpSpPr>
            <a:xfrm>
              <a:off x="1706539" y="2715766"/>
              <a:ext cx="2088232" cy="2016224"/>
              <a:chOff x="1922563" y="2715766"/>
              <a:chExt cx="2088232" cy="2016224"/>
            </a:xfrm>
          </p:grpSpPr>
          <p:grpSp>
            <p:nvGrpSpPr>
              <p:cNvPr id="25" name="24 Grupo"/>
              <p:cNvGrpSpPr/>
              <p:nvPr/>
            </p:nvGrpSpPr>
            <p:grpSpPr>
              <a:xfrm>
                <a:off x="1922563" y="2715766"/>
                <a:ext cx="2088232" cy="2016224"/>
                <a:chOff x="1115616" y="2715766"/>
                <a:chExt cx="2088232" cy="2016224"/>
              </a:xfrm>
            </p:grpSpPr>
            <p:grpSp>
              <p:nvGrpSpPr>
                <p:cNvPr id="27" name="26 Grupo"/>
                <p:cNvGrpSpPr/>
                <p:nvPr/>
              </p:nvGrpSpPr>
              <p:grpSpPr>
                <a:xfrm>
                  <a:off x="1115616" y="2715766"/>
                  <a:ext cx="2088232" cy="2016224"/>
                  <a:chOff x="1115616" y="2715766"/>
                  <a:chExt cx="2088232" cy="2016224"/>
                </a:xfrm>
              </p:grpSpPr>
              <p:sp>
                <p:nvSpPr>
                  <p:cNvPr id="29" name="28 Rectángulo"/>
                  <p:cNvSpPr/>
                  <p:nvPr/>
                </p:nvSpPr>
                <p:spPr>
                  <a:xfrm>
                    <a:off x="1115616" y="2715766"/>
                    <a:ext cx="2016224" cy="201622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
                <p:nvSpPr>
                  <p:cNvPr id="30" name="29 Rectángulo"/>
                  <p:cNvSpPr/>
                  <p:nvPr/>
                </p:nvSpPr>
                <p:spPr>
                  <a:xfrm>
                    <a:off x="1259632" y="2859593"/>
                    <a:ext cx="792088" cy="28444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solidFill>
                          <a:schemeClr val="accent1">
                            <a:lumMod val="50000"/>
                          </a:schemeClr>
                        </a:solidFill>
                      </a:rPr>
                      <a:t>Height</a:t>
                    </a:r>
                    <a:endParaRPr lang="en-US" sz="1200" dirty="0">
                      <a:solidFill>
                        <a:schemeClr val="accent1">
                          <a:lumMod val="50000"/>
                        </a:schemeClr>
                      </a:solidFill>
                    </a:endParaRPr>
                  </a:p>
                </p:txBody>
              </p:sp>
              <p:sp>
                <p:nvSpPr>
                  <p:cNvPr id="31" name="30 Rectángulo"/>
                  <p:cNvSpPr/>
                  <p:nvPr/>
                </p:nvSpPr>
                <p:spPr>
                  <a:xfrm>
                    <a:off x="2104154" y="3144227"/>
                    <a:ext cx="792088"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Weight</a:t>
                    </a:r>
                    <a:endParaRPr lang="en-US" sz="1200" dirty="0">
                      <a:solidFill>
                        <a:schemeClr val="accent1">
                          <a:lumMod val="50000"/>
                        </a:schemeClr>
                      </a:solidFill>
                    </a:endParaRPr>
                  </a:p>
                </p:txBody>
              </p:sp>
              <p:sp>
                <p:nvSpPr>
                  <p:cNvPr id="32" name="31 Rectángulo"/>
                  <p:cNvSpPr/>
                  <p:nvPr/>
                </p:nvSpPr>
                <p:spPr>
                  <a:xfrm>
                    <a:off x="2003952" y="3579862"/>
                    <a:ext cx="999728"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Aggressive</a:t>
                    </a:r>
                    <a:endParaRPr lang="en-US" sz="1200" dirty="0">
                      <a:solidFill>
                        <a:schemeClr val="accent1">
                          <a:lumMod val="50000"/>
                        </a:schemeClr>
                      </a:solidFill>
                    </a:endParaRPr>
                  </a:p>
                </p:txBody>
              </p:sp>
              <p:sp>
                <p:nvSpPr>
                  <p:cNvPr id="33" name="32 Rectángulo"/>
                  <p:cNvSpPr/>
                  <p:nvPr/>
                </p:nvSpPr>
                <p:spPr>
                  <a:xfrm>
                    <a:off x="2285493" y="3377243"/>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Type</a:t>
                    </a:r>
                    <a:endParaRPr lang="en-US" sz="1200" dirty="0">
                      <a:solidFill>
                        <a:schemeClr val="accent1">
                          <a:lumMod val="50000"/>
                        </a:schemeClr>
                      </a:solidFill>
                    </a:endParaRPr>
                  </a:p>
                </p:txBody>
              </p:sp>
              <p:sp>
                <p:nvSpPr>
                  <p:cNvPr id="34" name="33 Rectángulo"/>
                  <p:cNvSpPr/>
                  <p:nvPr/>
                </p:nvSpPr>
                <p:spPr>
                  <a:xfrm>
                    <a:off x="2282079" y="2880268"/>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Age</a:t>
                    </a:r>
                    <a:endParaRPr lang="en-US" sz="1200" dirty="0">
                      <a:solidFill>
                        <a:schemeClr val="accent1">
                          <a:lumMod val="50000"/>
                        </a:schemeClr>
                      </a:solidFill>
                    </a:endParaRPr>
                  </a:p>
                </p:txBody>
              </p:sp>
              <p:sp>
                <p:nvSpPr>
                  <p:cNvPr id="35" name="34 Rectángulo"/>
                  <p:cNvSpPr/>
                  <p:nvPr/>
                </p:nvSpPr>
                <p:spPr>
                  <a:xfrm>
                    <a:off x="1989093" y="4030776"/>
                    <a:ext cx="1022209"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Level of obedience</a:t>
                    </a:r>
                    <a:endParaRPr lang="en-US" sz="1200" dirty="0">
                      <a:solidFill>
                        <a:schemeClr val="accent1">
                          <a:lumMod val="50000"/>
                        </a:schemeClr>
                      </a:solidFill>
                    </a:endParaRPr>
                  </a:p>
                </p:txBody>
              </p:sp>
              <p:sp>
                <p:nvSpPr>
                  <p:cNvPr id="36" name="35 Rectángulo"/>
                  <p:cNvSpPr/>
                  <p:nvPr/>
                </p:nvSpPr>
                <p:spPr>
                  <a:xfrm>
                    <a:off x="2181639" y="4304956"/>
                    <a:ext cx="1022209"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Gender</a:t>
                    </a:r>
                    <a:endParaRPr lang="en-US" sz="1200" dirty="0">
                      <a:solidFill>
                        <a:schemeClr val="accent1">
                          <a:lumMod val="50000"/>
                        </a:schemeClr>
                      </a:solidFill>
                    </a:endParaRPr>
                  </a:p>
                </p:txBody>
              </p:sp>
            </p:grpSp>
            <p:sp>
              <p:nvSpPr>
                <p:cNvPr id="28" name="27 Rectángulo"/>
                <p:cNvSpPr/>
                <p:nvPr/>
              </p:nvSpPr>
              <p:spPr>
                <a:xfrm>
                  <a:off x="1259632" y="3196705"/>
                  <a:ext cx="792088" cy="1424688"/>
                </a:xfrm>
                <a:prstGeom prst="rect">
                  <a:avLst/>
                </a:prstGeom>
                <a:ln w="1270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smtClean="0"/>
                    <a:t>0,14m</a:t>
                  </a:r>
                </a:p>
                <a:p>
                  <a:pPr algn="ctr"/>
                  <a:r>
                    <a:rPr lang="es-ES" dirty="0" smtClean="0"/>
                    <a:t>0,21m</a:t>
                  </a:r>
                </a:p>
                <a:p>
                  <a:pPr algn="ctr"/>
                  <a:r>
                    <a:rPr lang="es-ES" dirty="0" smtClean="0"/>
                    <a:t>0,30m</a:t>
                  </a:r>
                </a:p>
                <a:p>
                  <a:pPr algn="ctr"/>
                  <a:r>
                    <a:rPr lang="es-ES" dirty="0" smtClean="0"/>
                    <a:t>0,09m</a:t>
                  </a:r>
                </a:p>
                <a:p>
                  <a:pPr algn="ctr"/>
                  <a:r>
                    <a:rPr lang="es-ES" dirty="0" smtClean="0"/>
                    <a:t>0,12m</a:t>
                  </a:r>
                </a:p>
              </p:txBody>
            </p:sp>
          </p:grpSp>
          <p:sp>
            <p:nvSpPr>
              <p:cNvPr id="26" name="25 Rectángulo"/>
              <p:cNvSpPr/>
              <p:nvPr/>
            </p:nvSpPr>
            <p:spPr>
              <a:xfrm>
                <a:off x="3156080" y="3755870"/>
                <a:ext cx="748274" cy="284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Color</a:t>
                </a:r>
                <a:endParaRPr lang="en-US" sz="1200" dirty="0">
                  <a:solidFill>
                    <a:schemeClr val="accent1">
                      <a:lumMod val="50000"/>
                    </a:schemeClr>
                  </a:solidFill>
                </a:endParaRPr>
              </a:p>
            </p:txBody>
          </p:sp>
        </p:grpSp>
        <p:sp>
          <p:nvSpPr>
            <p:cNvPr id="24" name="23 Rectángulo"/>
            <p:cNvSpPr/>
            <p:nvPr/>
          </p:nvSpPr>
          <p:spPr>
            <a:xfrm>
              <a:off x="1979712" y="2327439"/>
              <a:ext cx="1440161" cy="37274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6 months</a:t>
              </a:r>
              <a:endParaRPr lang="en-US" dirty="0"/>
            </a:p>
          </p:txBody>
        </p:sp>
      </p:grpSp>
      <p:grpSp>
        <p:nvGrpSpPr>
          <p:cNvPr id="54" name="53 Grupo"/>
          <p:cNvGrpSpPr/>
          <p:nvPr/>
        </p:nvGrpSpPr>
        <p:grpSpPr>
          <a:xfrm>
            <a:off x="3938787" y="3248109"/>
            <a:ext cx="1525503" cy="448841"/>
            <a:chOff x="3938787" y="3248109"/>
            <a:chExt cx="1525503" cy="448841"/>
          </a:xfrm>
        </p:grpSpPr>
        <p:sp>
          <p:nvSpPr>
            <p:cNvPr id="2" name="1 Flecha izquierda y derecha"/>
            <p:cNvSpPr/>
            <p:nvPr/>
          </p:nvSpPr>
          <p:spPr>
            <a:xfrm>
              <a:off x="3995935" y="3291830"/>
              <a:ext cx="1440161" cy="389584"/>
            </a:xfrm>
            <a:prstGeom prst="lef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a:p>
          </p:txBody>
        </p:sp>
        <p:sp>
          <p:nvSpPr>
            <p:cNvPr id="37" name="36 Rectángulo"/>
            <p:cNvSpPr/>
            <p:nvPr/>
          </p:nvSpPr>
          <p:spPr>
            <a:xfrm>
              <a:off x="3938787" y="3248109"/>
              <a:ext cx="1525503" cy="448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HIGH</a:t>
              </a:r>
              <a:endParaRPr lang="es-ES" dirty="0" smtClean="0"/>
            </a:p>
            <a:p>
              <a:pPr algn="ctr"/>
              <a:endParaRPr lang="es-ES" dirty="0"/>
            </a:p>
            <a:p>
              <a:pPr algn="ctr"/>
              <a:endParaRPr lang="es-ES" dirty="0" smtClean="0"/>
            </a:p>
            <a:p>
              <a:pPr algn="ctr"/>
              <a:r>
                <a:rPr lang="es-ES" dirty="0" smtClean="0"/>
                <a:t> CORRELATION</a:t>
              </a:r>
              <a:endParaRPr lang="es-ES" dirty="0"/>
            </a:p>
          </p:txBody>
        </p:sp>
      </p:grpSp>
      <p:grpSp>
        <p:nvGrpSpPr>
          <p:cNvPr id="39" name="38 Grupo"/>
          <p:cNvGrpSpPr/>
          <p:nvPr/>
        </p:nvGrpSpPr>
        <p:grpSpPr>
          <a:xfrm rot="5400000">
            <a:off x="2775246" y="3712463"/>
            <a:ext cx="367468" cy="2103634"/>
            <a:chOff x="1556695" y="2560372"/>
            <a:chExt cx="446906" cy="2315633"/>
          </a:xfrm>
        </p:grpSpPr>
        <p:sp>
          <p:nvSpPr>
            <p:cNvPr id="4" name="3 Rectángulo"/>
            <p:cNvSpPr/>
            <p:nvPr/>
          </p:nvSpPr>
          <p:spPr>
            <a:xfrm>
              <a:off x="1556695" y="2700181"/>
              <a:ext cx="446906" cy="203180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s-ES" dirty="0"/>
            </a:p>
          </p:txBody>
        </p:sp>
        <p:sp>
          <p:nvSpPr>
            <p:cNvPr id="38" name="37 Rectángulo"/>
            <p:cNvSpPr/>
            <p:nvPr/>
          </p:nvSpPr>
          <p:spPr>
            <a:xfrm rot="16200000">
              <a:off x="631716" y="3544848"/>
              <a:ext cx="2315633" cy="346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VARIABLES (X1,X2,...)</a:t>
              </a:r>
              <a:endParaRPr lang="es-ES" dirty="0"/>
            </a:p>
          </p:txBody>
        </p:sp>
      </p:grpSp>
      <p:grpSp>
        <p:nvGrpSpPr>
          <p:cNvPr id="43" name="42 Grupo"/>
          <p:cNvGrpSpPr/>
          <p:nvPr/>
        </p:nvGrpSpPr>
        <p:grpSpPr>
          <a:xfrm rot="5400000">
            <a:off x="6232171" y="3719891"/>
            <a:ext cx="367468" cy="2103634"/>
            <a:chOff x="1556695" y="2560372"/>
            <a:chExt cx="446906" cy="2315633"/>
          </a:xfrm>
        </p:grpSpPr>
        <p:sp>
          <p:nvSpPr>
            <p:cNvPr id="44" name="43 Rectángulo"/>
            <p:cNvSpPr/>
            <p:nvPr/>
          </p:nvSpPr>
          <p:spPr>
            <a:xfrm>
              <a:off x="1556695" y="2700181"/>
              <a:ext cx="446906" cy="203180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s-ES" dirty="0"/>
            </a:p>
          </p:txBody>
        </p:sp>
        <p:sp>
          <p:nvSpPr>
            <p:cNvPr id="45" name="44 Rectángulo"/>
            <p:cNvSpPr/>
            <p:nvPr/>
          </p:nvSpPr>
          <p:spPr>
            <a:xfrm rot="16200000">
              <a:off x="631716" y="3544848"/>
              <a:ext cx="2315633" cy="346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VARIABLES (X1,X2,...)</a:t>
              </a:r>
              <a:endParaRPr lang="es-ES" dirty="0"/>
            </a:p>
          </p:txBody>
        </p:sp>
      </p:grpSp>
      <p:grpSp>
        <p:nvGrpSpPr>
          <p:cNvPr id="55" name="54 Grupo"/>
          <p:cNvGrpSpPr/>
          <p:nvPr/>
        </p:nvGrpSpPr>
        <p:grpSpPr>
          <a:xfrm>
            <a:off x="5220072" y="1747372"/>
            <a:ext cx="2520280" cy="2984618"/>
            <a:chOff x="5220072" y="1747372"/>
            <a:chExt cx="2520280" cy="2984618"/>
          </a:xfrm>
        </p:grpSpPr>
        <p:cxnSp>
          <p:nvCxnSpPr>
            <p:cNvPr id="52" name="51 Conector recto"/>
            <p:cNvCxnSpPr/>
            <p:nvPr/>
          </p:nvCxnSpPr>
          <p:spPr>
            <a:xfrm flipV="1">
              <a:off x="5220072" y="1747372"/>
              <a:ext cx="2120641" cy="2984618"/>
            </a:xfrm>
            <a:prstGeom prst="line">
              <a:avLst/>
            </a:prstGeom>
            <a:ln w="76200"/>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flipH="1" flipV="1">
              <a:off x="5220072" y="1823274"/>
              <a:ext cx="2520280" cy="2908716"/>
            </a:xfrm>
            <a:prstGeom prst="line">
              <a:avLst/>
            </a:prstGeom>
            <a:ln w="76200"/>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grpSp>
      <p:cxnSp>
        <p:nvCxnSpPr>
          <p:cNvPr id="57" name="56 Conector recto"/>
          <p:cNvCxnSpPr/>
          <p:nvPr/>
        </p:nvCxnSpPr>
        <p:spPr>
          <a:xfrm>
            <a:off x="539552" y="915566"/>
            <a:ext cx="7992888" cy="0"/>
          </a:xfrm>
          <a:prstGeom prst="line">
            <a:avLst/>
          </a:prstGeom>
          <a:ln w="19050">
            <a:solidFill>
              <a:schemeClr val="tx1"/>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380521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Vertical)">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1331640" y="915566"/>
            <a:ext cx="6984776" cy="1080120"/>
          </a:xfrm>
        </p:spPr>
        <p:txBody>
          <a:bodyPr/>
          <a:lstStyle/>
          <a:p>
            <a:pPr>
              <a:buNone/>
            </a:pPr>
            <a:r>
              <a:rPr lang="en-GB" sz="3600" b="1" dirty="0" smtClean="0">
                <a:solidFill>
                  <a:schemeClr val="accent6">
                    <a:lumMod val="90000"/>
                  </a:schemeClr>
                </a:solidFill>
              </a:rPr>
              <a:t>Dimension Reduction</a:t>
            </a:r>
            <a:endParaRPr lang="en-GB" sz="3600" b="1" dirty="0">
              <a:solidFill>
                <a:schemeClr val="accent6">
                  <a:lumMod val="90000"/>
                </a:schemeClr>
              </a:solidFill>
            </a:endParaRPr>
          </a:p>
          <a:p>
            <a:pPr>
              <a:buNone/>
            </a:pPr>
            <a:endParaRPr lang="en-GB" dirty="0"/>
          </a:p>
          <a:p>
            <a:endParaRPr lang="es-ES" dirty="0"/>
          </a:p>
        </p:txBody>
      </p:sp>
      <p:sp>
        <p:nvSpPr>
          <p:cNvPr id="5" name="Shape 45"/>
          <p:cNvSpPr txBox="1">
            <a:spLocks noGrp="1"/>
          </p:cNvSpPr>
          <p:nvPr>
            <p:ph type="title"/>
          </p:nvPr>
        </p:nvSpPr>
        <p:spPr>
          <a:xfrm>
            <a:off x="446856" y="130324"/>
            <a:ext cx="8229600" cy="857250"/>
          </a:xfrm>
          <a:prstGeom prst="rect">
            <a:avLst/>
          </a:prstGeom>
        </p:spPr>
        <p:txBody>
          <a:bodyPr lIns="91425" tIns="91425" rIns="91425" bIns="91425" anchor="b" anchorCtr="0">
            <a:noAutofit/>
          </a:bodyPr>
          <a:lstStyle/>
          <a:p>
            <a:pPr algn="l">
              <a:spcBef>
                <a:spcPts val="0"/>
              </a:spcBef>
              <a:buNone/>
            </a:pPr>
            <a:r>
              <a:rPr lang="en-GB" dirty="0" smtClean="0">
                <a:solidFill>
                  <a:schemeClr val="tx1"/>
                </a:solidFill>
              </a:rPr>
              <a:t>Pre-Processing… </a:t>
            </a:r>
            <a:endParaRPr lang="en-GB" dirty="0">
              <a:solidFill>
                <a:schemeClr val="tx1"/>
              </a:solidFill>
            </a:endParaRPr>
          </a:p>
        </p:txBody>
      </p:sp>
      <p:sp>
        <p:nvSpPr>
          <p:cNvPr id="6" name="5 Elipse"/>
          <p:cNvSpPr/>
          <p:nvPr/>
        </p:nvSpPr>
        <p:spPr>
          <a:xfrm>
            <a:off x="539552" y="1059582"/>
            <a:ext cx="648072" cy="648072"/>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smtClean="0"/>
              <a:t>3</a:t>
            </a:r>
            <a:endParaRPr lang="es-ES" sz="2400" dirty="0"/>
          </a:p>
        </p:txBody>
      </p:sp>
      <p:pic>
        <p:nvPicPr>
          <p:cNvPr id="1026" name="Picture 2" descr="http://www.glitters20.com/wp-content/uploads/2012/11/Funny-Fat-69.jpe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37963" y="1779662"/>
            <a:ext cx="3754389" cy="2815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graphicFrame>
        <p:nvGraphicFramePr>
          <p:cNvPr id="41" name="40 Diagrama"/>
          <p:cNvGraphicFramePr/>
          <p:nvPr>
            <p:extLst>
              <p:ext uri="{D42A27DB-BD31-4B8C-83A1-F6EECF244321}">
                <p14:modId xmlns:p14="http://schemas.microsoft.com/office/powerpoint/2010/main" xmlns="" val="210324394"/>
              </p:ext>
            </p:extLst>
          </p:nvPr>
        </p:nvGraphicFramePr>
        <p:xfrm>
          <a:off x="3180184" y="1563638"/>
          <a:ext cx="5280248" cy="3456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9" name="48 Grupo"/>
          <p:cNvGrpSpPr/>
          <p:nvPr/>
        </p:nvGrpSpPr>
        <p:grpSpPr>
          <a:xfrm>
            <a:off x="1259632" y="1779662"/>
            <a:ext cx="5112568" cy="975847"/>
            <a:chOff x="4355976" y="1995686"/>
            <a:chExt cx="5112568" cy="975847"/>
          </a:xfrm>
        </p:grpSpPr>
        <p:sp>
          <p:nvSpPr>
            <p:cNvPr id="46" name="45 Rectángulo redondeado"/>
            <p:cNvSpPr/>
            <p:nvPr/>
          </p:nvSpPr>
          <p:spPr>
            <a:xfrm>
              <a:off x="4355976" y="1995686"/>
              <a:ext cx="5112568" cy="97584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
          <p:nvSpPr>
            <p:cNvPr id="42" name="41 Rectángulo"/>
            <p:cNvSpPr/>
            <p:nvPr/>
          </p:nvSpPr>
          <p:spPr>
            <a:xfrm>
              <a:off x="4716016" y="2139702"/>
              <a:ext cx="4608512" cy="738664"/>
            </a:xfrm>
            <a:prstGeom prst="rect">
              <a:avLst/>
            </a:prstGeom>
          </p:spPr>
          <p:txBody>
            <a:bodyPr wrap="square">
              <a:spAutoFit/>
            </a:bodyPr>
            <a:lstStyle/>
            <a:p>
              <a:pPr>
                <a:lnSpc>
                  <a:spcPct val="150000"/>
                </a:lnSpc>
              </a:pPr>
              <a:r>
                <a:rPr lang="en-GB" dirty="0"/>
                <a:t>C</a:t>
              </a:r>
              <a:r>
                <a:rPr lang="en-GB" dirty="0" smtClean="0"/>
                <a:t>ombine </a:t>
              </a:r>
              <a:r>
                <a:rPr lang="en-GB" dirty="0"/>
                <a:t>variables which are expressing and providing similar value to the model and to the predictions</a:t>
              </a:r>
              <a:endParaRPr lang="es-ES" dirty="0"/>
            </a:p>
          </p:txBody>
        </p:sp>
      </p:grpSp>
      <p:cxnSp>
        <p:nvCxnSpPr>
          <p:cNvPr id="51" name="50 Conector recto"/>
          <p:cNvCxnSpPr/>
          <p:nvPr/>
        </p:nvCxnSpPr>
        <p:spPr>
          <a:xfrm>
            <a:off x="539552" y="915566"/>
            <a:ext cx="7992888" cy="0"/>
          </a:xfrm>
          <a:prstGeom prst="line">
            <a:avLst/>
          </a:prstGeom>
          <a:ln w="19050">
            <a:solidFill>
              <a:schemeClr val="tx1"/>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353689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 name="4 Rectángulo"/>
          <p:cNvSpPr/>
          <p:nvPr/>
        </p:nvSpPr>
        <p:spPr>
          <a:xfrm>
            <a:off x="107504" y="2372336"/>
            <a:ext cx="8928992" cy="2791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Shape 57"/>
          <p:cNvSpPr txBox="1">
            <a:spLocks noGrp="1"/>
          </p:cNvSpPr>
          <p:nvPr>
            <p:ph type="ctrTitle"/>
          </p:nvPr>
        </p:nvSpPr>
        <p:spPr>
          <a:prstGeom prst="rect">
            <a:avLst/>
          </a:prstGeom>
        </p:spPr>
        <p:txBody>
          <a:bodyPr lIns="91425" tIns="91425" rIns="91425" bIns="91425" anchor="b" anchorCtr="0">
            <a:noAutofit/>
          </a:bodyPr>
          <a:lstStyle/>
          <a:p>
            <a:pPr algn="l">
              <a:spcBef>
                <a:spcPts val="0"/>
              </a:spcBef>
              <a:buNone/>
            </a:pPr>
            <a:r>
              <a:rPr lang="en-GB" dirty="0">
                <a:solidFill>
                  <a:schemeClr val="tx1"/>
                </a:solidFill>
              </a:rPr>
              <a:t>K-Fold Cross Validation Evaluation</a:t>
            </a:r>
          </a:p>
        </p:txBody>
      </p:sp>
      <p:pic>
        <p:nvPicPr>
          <p:cNvPr id="58" name="Shape 58"/>
          <p:cNvPicPr preferRelativeResize="0"/>
          <p:nvPr/>
        </p:nvPicPr>
        <p:blipFill rotWithShape="1">
          <a:blip r:embed="rId3">
            <a:alphaModFix/>
          </a:blip>
          <a:srcRect l="24228" t="20897" r="4677" b="66487"/>
          <a:stretch/>
        </p:blipFill>
        <p:spPr>
          <a:xfrm>
            <a:off x="457200" y="2755553"/>
            <a:ext cx="4670749" cy="412799"/>
          </a:xfrm>
          <a:prstGeom prst="rect">
            <a:avLst/>
          </a:prstGeom>
          <a:noFill/>
          <a:ln>
            <a:noFill/>
          </a:ln>
        </p:spPr>
      </p:pic>
      <p:pic>
        <p:nvPicPr>
          <p:cNvPr id="59" name="Shape 59"/>
          <p:cNvPicPr preferRelativeResize="0"/>
          <p:nvPr/>
        </p:nvPicPr>
        <p:blipFill rotWithShape="1">
          <a:blip r:embed="rId3">
            <a:alphaModFix/>
          </a:blip>
          <a:srcRect l="24228" t="32968" r="4677" b="50921"/>
          <a:stretch/>
        </p:blipFill>
        <p:spPr>
          <a:xfrm>
            <a:off x="457200" y="3289250"/>
            <a:ext cx="4670749" cy="527174"/>
          </a:xfrm>
          <a:prstGeom prst="rect">
            <a:avLst/>
          </a:prstGeom>
          <a:noFill/>
          <a:ln>
            <a:noFill/>
          </a:ln>
        </p:spPr>
      </p:pic>
      <p:sp>
        <p:nvSpPr>
          <p:cNvPr id="60" name="Shape 60"/>
          <p:cNvSpPr txBox="1"/>
          <p:nvPr/>
        </p:nvSpPr>
        <p:spPr>
          <a:xfrm>
            <a:off x="453675" y="2448272"/>
            <a:ext cx="1178099" cy="251100"/>
          </a:xfrm>
          <a:prstGeom prst="rect">
            <a:avLst/>
          </a:prstGeom>
          <a:noFill/>
          <a:ln>
            <a:noFill/>
          </a:ln>
        </p:spPr>
        <p:txBody>
          <a:bodyPr lIns="91425" tIns="91425" rIns="91425" bIns="91425" anchor="ctr" anchorCtr="0">
            <a:noAutofit/>
          </a:bodyPr>
          <a:lstStyle/>
          <a:p>
            <a:pPr algn="ctr">
              <a:spcBef>
                <a:spcPts val="0"/>
              </a:spcBef>
              <a:buNone/>
            </a:pPr>
            <a:r>
              <a:rPr lang="en-GB" sz="1800" dirty="0">
                <a:solidFill>
                  <a:schemeClr val="tx2">
                    <a:lumMod val="25000"/>
                  </a:schemeClr>
                </a:solidFill>
                <a:latin typeface="+mj-lt"/>
              </a:rPr>
              <a:t>Test Set</a:t>
            </a:r>
          </a:p>
        </p:txBody>
      </p:sp>
      <p:sp>
        <p:nvSpPr>
          <p:cNvPr id="61" name="Shape 61"/>
          <p:cNvSpPr txBox="1"/>
          <p:nvPr/>
        </p:nvSpPr>
        <p:spPr>
          <a:xfrm>
            <a:off x="2889845" y="2448272"/>
            <a:ext cx="1610147" cy="251100"/>
          </a:xfrm>
          <a:prstGeom prst="rect">
            <a:avLst/>
          </a:prstGeom>
          <a:noFill/>
          <a:ln>
            <a:noFill/>
          </a:ln>
        </p:spPr>
        <p:txBody>
          <a:bodyPr lIns="91425" tIns="91425" rIns="91425" bIns="91425" anchor="ctr" anchorCtr="0">
            <a:noAutofit/>
          </a:bodyPr>
          <a:lstStyle/>
          <a:p>
            <a:pPr lvl="0" algn="ctr" rtl="0">
              <a:spcBef>
                <a:spcPts val="0"/>
              </a:spcBef>
              <a:buNone/>
            </a:pPr>
            <a:r>
              <a:rPr lang="en-GB" sz="1800" dirty="0">
                <a:solidFill>
                  <a:schemeClr val="accent6">
                    <a:lumMod val="50000"/>
                  </a:schemeClr>
                </a:solidFill>
                <a:latin typeface="+mj-lt"/>
              </a:rPr>
              <a:t>Training Set</a:t>
            </a:r>
          </a:p>
        </p:txBody>
      </p:sp>
      <p:sp>
        <p:nvSpPr>
          <p:cNvPr id="62" name="Shape 62"/>
          <p:cNvSpPr txBox="1"/>
          <p:nvPr/>
        </p:nvSpPr>
        <p:spPr>
          <a:xfrm>
            <a:off x="1547664" y="3133276"/>
            <a:ext cx="1178099" cy="251100"/>
          </a:xfrm>
          <a:prstGeom prst="rect">
            <a:avLst/>
          </a:prstGeom>
          <a:noFill/>
          <a:ln>
            <a:noFill/>
          </a:ln>
        </p:spPr>
        <p:txBody>
          <a:bodyPr lIns="91425" tIns="91425" rIns="91425" bIns="91425" anchor="ctr" anchorCtr="0">
            <a:noAutofit/>
          </a:bodyPr>
          <a:lstStyle/>
          <a:p>
            <a:pPr lvl="0" algn="ctr" rtl="0">
              <a:spcBef>
                <a:spcPts val="0"/>
              </a:spcBef>
              <a:buNone/>
            </a:pPr>
            <a:r>
              <a:rPr lang="en-GB" sz="1800" dirty="0">
                <a:solidFill>
                  <a:schemeClr val="tx2">
                    <a:lumMod val="25000"/>
                  </a:schemeClr>
                </a:solidFill>
                <a:latin typeface="+mj-lt"/>
              </a:rPr>
              <a:t>Test Set</a:t>
            </a:r>
          </a:p>
        </p:txBody>
      </p:sp>
      <p:pic>
        <p:nvPicPr>
          <p:cNvPr id="67" name="Shape 67"/>
          <p:cNvPicPr preferRelativeResize="0"/>
          <p:nvPr/>
        </p:nvPicPr>
        <p:blipFill rotWithShape="1">
          <a:blip r:embed="rId3">
            <a:alphaModFix/>
          </a:blip>
          <a:srcRect l="24228" t="47629" r="4677" b="15154"/>
          <a:stretch/>
        </p:blipFill>
        <p:spPr>
          <a:xfrm>
            <a:off x="457200" y="3894743"/>
            <a:ext cx="4670749" cy="1217825"/>
          </a:xfrm>
          <a:prstGeom prst="rect">
            <a:avLst/>
          </a:prstGeom>
          <a:noFill/>
          <a:ln>
            <a:noFill/>
          </a:ln>
        </p:spPr>
      </p:pic>
      <p:grpSp>
        <p:nvGrpSpPr>
          <p:cNvPr id="8" name="7 Grupo"/>
          <p:cNvGrpSpPr/>
          <p:nvPr/>
        </p:nvGrpSpPr>
        <p:grpSpPr>
          <a:xfrm>
            <a:off x="2725763" y="3722881"/>
            <a:ext cx="2232248" cy="992715"/>
            <a:chOff x="2725763" y="3722881"/>
            <a:chExt cx="2232248" cy="992715"/>
          </a:xfrm>
        </p:grpSpPr>
        <p:sp>
          <p:nvSpPr>
            <p:cNvPr id="17" name="Shape 62"/>
            <p:cNvSpPr txBox="1"/>
            <p:nvPr/>
          </p:nvSpPr>
          <p:spPr>
            <a:xfrm>
              <a:off x="2725763" y="3722881"/>
              <a:ext cx="1178099" cy="251100"/>
            </a:xfrm>
            <a:prstGeom prst="rect">
              <a:avLst/>
            </a:prstGeom>
            <a:noFill/>
            <a:ln>
              <a:noFill/>
            </a:ln>
          </p:spPr>
          <p:txBody>
            <a:bodyPr lIns="91425" tIns="91425" rIns="91425" bIns="91425" anchor="ctr" anchorCtr="0">
              <a:noAutofit/>
            </a:bodyPr>
            <a:lstStyle/>
            <a:p>
              <a:pPr lvl="0" algn="ctr" rtl="0">
                <a:spcBef>
                  <a:spcPts val="0"/>
                </a:spcBef>
                <a:buNone/>
              </a:pPr>
              <a:r>
                <a:rPr lang="en-GB" sz="1800" dirty="0">
                  <a:solidFill>
                    <a:schemeClr val="tx2">
                      <a:lumMod val="25000"/>
                    </a:schemeClr>
                  </a:solidFill>
                  <a:latin typeface="+mj-lt"/>
                </a:rPr>
                <a:t>Test Set</a:t>
              </a:r>
            </a:p>
          </p:txBody>
        </p:sp>
        <p:sp>
          <p:nvSpPr>
            <p:cNvPr id="18" name="Shape 62"/>
            <p:cNvSpPr txBox="1"/>
            <p:nvPr/>
          </p:nvSpPr>
          <p:spPr>
            <a:xfrm>
              <a:off x="3779912" y="4464496"/>
              <a:ext cx="1178099" cy="251100"/>
            </a:xfrm>
            <a:prstGeom prst="rect">
              <a:avLst/>
            </a:prstGeom>
            <a:noFill/>
            <a:ln>
              <a:noFill/>
            </a:ln>
          </p:spPr>
          <p:txBody>
            <a:bodyPr lIns="91425" tIns="91425" rIns="91425" bIns="91425" anchor="ctr" anchorCtr="0">
              <a:noAutofit/>
            </a:bodyPr>
            <a:lstStyle/>
            <a:p>
              <a:pPr lvl="0" algn="ctr" rtl="0">
                <a:spcBef>
                  <a:spcPts val="0"/>
                </a:spcBef>
                <a:buNone/>
              </a:pPr>
              <a:r>
                <a:rPr lang="en-GB" sz="1800" dirty="0">
                  <a:solidFill>
                    <a:schemeClr val="tx2">
                      <a:lumMod val="25000"/>
                    </a:schemeClr>
                  </a:solidFill>
                  <a:latin typeface="+mj-lt"/>
                </a:rPr>
                <a:t>Test Set</a:t>
              </a:r>
            </a:p>
          </p:txBody>
        </p:sp>
      </p:grpSp>
      <p:pic>
        <p:nvPicPr>
          <p:cNvPr id="2052" name="Picture 4" descr="Figure reading a book wallpape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8520" r="5480"/>
          <a:stretch/>
        </p:blipFill>
        <p:spPr bwMode="auto">
          <a:xfrm>
            <a:off x="5759896" y="3020913"/>
            <a:ext cx="3276600" cy="2143125"/>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23 Rectángulo"/>
          <p:cNvSpPr/>
          <p:nvPr/>
        </p:nvSpPr>
        <p:spPr>
          <a:xfrm>
            <a:off x="4958010" y="1975970"/>
            <a:ext cx="4078485" cy="379756"/>
          </a:xfrm>
          <a:prstGeom prst="rect">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OUT  OF  TIME  DATA</a:t>
            </a:r>
            <a:endParaRPr lang="en-US" b="1" dirty="0"/>
          </a:p>
        </p:txBody>
      </p:sp>
      <p:sp>
        <p:nvSpPr>
          <p:cNvPr id="20" name="19 Rectángulo"/>
          <p:cNvSpPr/>
          <p:nvPr/>
        </p:nvSpPr>
        <p:spPr>
          <a:xfrm>
            <a:off x="107504" y="1975970"/>
            <a:ext cx="5544616" cy="372744"/>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DEVELOPMENT  DATA</a:t>
            </a:r>
            <a:endParaRPr lang="en-US" b="1" dirty="0"/>
          </a:p>
        </p:txBody>
      </p:sp>
      <p:sp>
        <p:nvSpPr>
          <p:cNvPr id="7" name="6 Flecha a la derecha con bandas"/>
          <p:cNvSpPr/>
          <p:nvPr/>
        </p:nvSpPr>
        <p:spPr>
          <a:xfrm>
            <a:off x="5390034" y="3028423"/>
            <a:ext cx="524171" cy="460806"/>
          </a:xfrm>
          <a:prstGeom prst="stripedRightArrow">
            <a:avLst/>
          </a:prstGeom>
          <a:solidFill>
            <a:schemeClr val="accent6">
              <a:lumMod val="2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a:p>
        </p:txBody>
      </p:sp>
      <p:sp>
        <p:nvSpPr>
          <p:cNvPr id="26" name="25 Rectángulo"/>
          <p:cNvSpPr/>
          <p:nvPr/>
        </p:nvSpPr>
        <p:spPr>
          <a:xfrm>
            <a:off x="107504" y="1975970"/>
            <a:ext cx="4850507" cy="37274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Development</a:t>
            </a:r>
            <a:endParaRPr lang="en-US" dirty="0"/>
          </a:p>
        </p:txBody>
      </p:sp>
      <p:pic>
        <p:nvPicPr>
          <p:cNvPr id="2054" name="Picture 6" descr="http://sustainablejill.com/wp-content/uploads/2014/05/Question-mark-red-3D-glossy.jpg"/>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15126" t="6407" r="7647" b="5874"/>
          <a:stretch/>
        </p:blipFill>
        <p:spPr bwMode="auto">
          <a:xfrm>
            <a:off x="6997252" y="2571750"/>
            <a:ext cx="463572" cy="70196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0-#ppt_w/2"/>
                                          </p:val>
                                        </p:tav>
                                        <p:tav tm="100000">
                                          <p:val>
                                            <p:strVal val="#ppt_x"/>
                                          </p:val>
                                        </p:tav>
                                      </p:tavLst>
                                    </p:anim>
                                    <p:anim calcmode="lin" valueType="num">
                                      <p:cBhvr additive="base">
                                        <p:cTn id="12" dur="500" fill="hold"/>
                                        <p:tgtEl>
                                          <p:spTgt spid="6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0-#ppt_w/2"/>
                                          </p:val>
                                        </p:tav>
                                        <p:tav tm="100000">
                                          <p:val>
                                            <p:strVal val="#ppt_x"/>
                                          </p:val>
                                        </p:tav>
                                      </p:tavLst>
                                    </p:anim>
                                    <p:anim calcmode="lin" valueType="num">
                                      <p:cBhvr additive="base">
                                        <p:cTn id="16"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0-#ppt_w/2"/>
                                          </p:val>
                                        </p:tav>
                                        <p:tav tm="100000">
                                          <p:val>
                                            <p:strVal val="#ppt_x"/>
                                          </p:val>
                                        </p:tav>
                                      </p:tavLst>
                                    </p:anim>
                                    <p:anim calcmode="lin" valueType="num">
                                      <p:cBhvr additive="base">
                                        <p:cTn id="22" dur="500" fill="hold"/>
                                        <p:tgtEl>
                                          <p:spTgt spid="62"/>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0-#ppt_w/2"/>
                                          </p:val>
                                        </p:tav>
                                        <p:tav tm="100000">
                                          <p:val>
                                            <p:strVal val="#ppt_x"/>
                                          </p:val>
                                        </p:tav>
                                      </p:tavLst>
                                    </p:anim>
                                    <p:anim calcmode="lin" valueType="num">
                                      <p:cBhvr additive="base">
                                        <p:cTn id="26"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childTnLst>
                                </p:cTn>
                              </p:par>
                              <p:par>
                                <p:cTn id="32" presetID="2" presetClass="entr" presetSubtype="8"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0-#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4" name="13 Rectángulo redondeado"/>
          <p:cNvSpPr/>
          <p:nvPr/>
        </p:nvSpPr>
        <p:spPr>
          <a:xfrm>
            <a:off x="6043409" y="3272614"/>
            <a:ext cx="1984975" cy="116376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smtClean="0"/>
              <a:t>ERRATIC</a:t>
            </a:r>
            <a:endParaRPr lang="es-ES" dirty="0"/>
          </a:p>
        </p:txBody>
      </p:sp>
      <p:sp>
        <p:nvSpPr>
          <p:cNvPr id="13" name="12 Rectángulo redondeado"/>
          <p:cNvSpPr/>
          <p:nvPr/>
        </p:nvSpPr>
        <p:spPr>
          <a:xfrm>
            <a:off x="6043409" y="1169116"/>
            <a:ext cx="1984975" cy="116376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smtClean="0"/>
              <a:t>MAX IV</a:t>
            </a:r>
            <a:endParaRPr lang="es-ES" dirty="0"/>
          </a:p>
        </p:txBody>
      </p:sp>
      <p:sp>
        <p:nvSpPr>
          <p:cNvPr id="12" name="11 Rectángulo redondeado"/>
          <p:cNvSpPr/>
          <p:nvPr/>
        </p:nvSpPr>
        <p:spPr>
          <a:xfrm>
            <a:off x="948840" y="3290895"/>
            <a:ext cx="1984975" cy="116376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smtClean="0"/>
              <a:t>MAX GIN/KS</a:t>
            </a:r>
            <a:endParaRPr lang="es-ES" dirty="0"/>
          </a:p>
        </p:txBody>
      </p:sp>
      <p:sp>
        <p:nvSpPr>
          <p:cNvPr id="11" name="10 Rectángulo redondeado"/>
          <p:cNvSpPr/>
          <p:nvPr/>
        </p:nvSpPr>
        <p:spPr>
          <a:xfrm>
            <a:off x="948840" y="1169115"/>
            <a:ext cx="1984975" cy="116376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smtClean="0"/>
              <a:t>RANDOM</a:t>
            </a:r>
            <a:endParaRPr lang="es-ES" dirty="0"/>
          </a:p>
        </p:txBody>
      </p:sp>
      <p:pic>
        <p:nvPicPr>
          <p:cNvPr id="9" name="Shape 73"/>
          <p:cNvPicPr preferRelativeResize="0"/>
          <p:nvPr/>
        </p:nvPicPr>
        <p:blipFill rotWithShape="1">
          <a:blip r:embed="rId3">
            <a:alphaModFix/>
          </a:blip>
          <a:srcRect l="7821" t="5503" r="4587" b="50000"/>
          <a:stretch/>
        </p:blipFill>
        <p:spPr>
          <a:xfrm>
            <a:off x="320081" y="771550"/>
            <a:ext cx="3807827" cy="1958900"/>
          </a:xfrm>
          <a:prstGeom prst="rect">
            <a:avLst/>
          </a:prstGeom>
          <a:noFill/>
          <a:ln>
            <a:noFill/>
          </a:ln>
        </p:spPr>
      </p:pic>
      <p:sp>
        <p:nvSpPr>
          <p:cNvPr id="72" name="Shape 72"/>
          <p:cNvSpPr txBox="1">
            <a:spLocks noGrp="1"/>
          </p:cNvSpPr>
          <p:nvPr>
            <p:ph type="title"/>
          </p:nvPr>
        </p:nvSpPr>
        <p:spPr>
          <a:xfrm>
            <a:off x="457200" y="-20538"/>
            <a:ext cx="8229600" cy="857250"/>
          </a:xfrm>
          <a:prstGeom prst="rect">
            <a:avLst/>
          </a:prstGeom>
        </p:spPr>
        <p:txBody>
          <a:bodyPr lIns="91425" tIns="91425" rIns="91425" bIns="91425" anchor="ctr" anchorCtr="0">
            <a:noAutofit/>
          </a:bodyPr>
          <a:lstStyle/>
          <a:p>
            <a:pPr lvl="0" algn="l" rtl="0">
              <a:spcBef>
                <a:spcPts val="0"/>
              </a:spcBef>
              <a:buNone/>
            </a:pPr>
            <a:r>
              <a:rPr lang="en-GB" sz="4000" dirty="0">
                <a:solidFill>
                  <a:schemeClr val="tx1"/>
                </a:solidFill>
              </a:rPr>
              <a:t>Forward approach </a:t>
            </a:r>
          </a:p>
        </p:txBody>
      </p:sp>
      <p:pic>
        <p:nvPicPr>
          <p:cNvPr id="75" name="Shape 75"/>
          <p:cNvPicPr preferRelativeResize="0"/>
          <p:nvPr/>
        </p:nvPicPr>
        <p:blipFill rotWithShape="1">
          <a:blip r:embed="rId4">
            <a:alphaModFix/>
          </a:blip>
          <a:srcRect l="6711" t="5763" r="4764" b="49977"/>
          <a:stretch/>
        </p:blipFill>
        <p:spPr>
          <a:xfrm>
            <a:off x="4719812" y="771551"/>
            <a:ext cx="3803218" cy="1958900"/>
          </a:xfrm>
          <a:prstGeom prst="rect">
            <a:avLst/>
          </a:prstGeom>
          <a:noFill/>
          <a:ln>
            <a:noFill/>
          </a:ln>
        </p:spPr>
      </p:pic>
      <p:pic>
        <p:nvPicPr>
          <p:cNvPr id="77" name="Shape 77"/>
          <p:cNvPicPr preferRelativeResize="0"/>
          <p:nvPr/>
        </p:nvPicPr>
        <p:blipFill rotWithShape="1">
          <a:blip r:embed="rId5">
            <a:alphaModFix/>
          </a:blip>
          <a:srcRect l="6903" t="6230" r="4024" b="50252"/>
          <a:stretch/>
        </p:blipFill>
        <p:spPr>
          <a:xfrm>
            <a:off x="4719812" y="2900946"/>
            <a:ext cx="3812628" cy="1943669"/>
          </a:xfrm>
          <a:prstGeom prst="rect">
            <a:avLst/>
          </a:prstGeom>
          <a:noFill/>
          <a:ln>
            <a:noFill/>
          </a:ln>
        </p:spPr>
      </p:pic>
      <p:cxnSp>
        <p:nvCxnSpPr>
          <p:cNvPr id="8" name="7 Conector recto"/>
          <p:cNvCxnSpPr/>
          <p:nvPr/>
        </p:nvCxnSpPr>
        <p:spPr>
          <a:xfrm>
            <a:off x="539552" y="699542"/>
            <a:ext cx="7992888" cy="0"/>
          </a:xfrm>
          <a:prstGeom prst="line">
            <a:avLst/>
          </a:prstGeom>
          <a:ln w="19050">
            <a:solidFill>
              <a:schemeClr val="tx1"/>
            </a:solidFill>
          </a:ln>
        </p:spPr>
        <p:style>
          <a:lnRef idx="3">
            <a:schemeClr val="accent6"/>
          </a:lnRef>
          <a:fillRef idx="0">
            <a:schemeClr val="accent6"/>
          </a:fillRef>
          <a:effectRef idx="2">
            <a:schemeClr val="accent6"/>
          </a:effectRef>
          <a:fontRef idx="minor">
            <a:schemeClr val="tx1"/>
          </a:fontRef>
        </p:style>
      </p:cxnSp>
      <p:pic>
        <p:nvPicPr>
          <p:cNvPr id="73" name="Shape 73"/>
          <p:cNvPicPr preferRelativeResize="0"/>
          <p:nvPr/>
        </p:nvPicPr>
        <p:blipFill rotWithShape="1">
          <a:blip r:embed="rId3">
            <a:alphaModFix/>
          </a:blip>
          <a:srcRect l="7821" t="48689" r="44586" b="5940"/>
          <a:stretch/>
        </p:blipFill>
        <p:spPr>
          <a:xfrm>
            <a:off x="3316615" y="1563638"/>
            <a:ext cx="2447956" cy="2333625"/>
          </a:xfrm>
          <a:prstGeom prst="rect">
            <a:avLst/>
          </a:prstGeom>
          <a:noFill/>
          <a:ln>
            <a:noFill/>
          </a:ln>
        </p:spPr>
      </p:pic>
      <p:sp>
        <p:nvSpPr>
          <p:cNvPr id="2" name="1 Flecha arriba"/>
          <p:cNvSpPr/>
          <p:nvPr/>
        </p:nvSpPr>
        <p:spPr>
          <a:xfrm rot="2595803">
            <a:off x="3692134" y="907055"/>
            <a:ext cx="871549" cy="25585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Shape 74"/>
          <p:cNvPicPr preferRelativeResize="0"/>
          <p:nvPr/>
        </p:nvPicPr>
        <p:blipFill rotWithShape="1">
          <a:blip r:embed="rId6">
            <a:alphaModFix/>
          </a:blip>
          <a:srcRect l="7234" t="6222" r="4240" b="51001"/>
          <a:stretch/>
        </p:blipFill>
        <p:spPr>
          <a:xfrm>
            <a:off x="324690" y="2897337"/>
            <a:ext cx="3803218" cy="1950888"/>
          </a:xfrm>
          <a:prstGeom prst="rect">
            <a:avLst/>
          </a:prstGeom>
          <a:noFill/>
          <a:ln>
            <a:noFill/>
          </a:ln>
        </p:spPr>
      </p:pic>
      <p:sp>
        <p:nvSpPr>
          <p:cNvPr id="15" name="TextBox 14"/>
          <p:cNvSpPr txBox="1"/>
          <p:nvPr/>
        </p:nvSpPr>
        <p:spPr>
          <a:xfrm>
            <a:off x="611560" y="1059582"/>
            <a:ext cx="1322798" cy="307777"/>
          </a:xfrm>
          <a:prstGeom prst="rect">
            <a:avLst/>
          </a:prstGeom>
          <a:noFill/>
        </p:spPr>
        <p:txBody>
          <a:bodyPr wrap="none" rtlCol="0">
            <a:spAutoFit/>
          </a:bodyPr>
          <a:lstStyle/>
          <a:p>
            <a:r>
              <a:rPr lang="en-US" dirty="0" smtClean="0">
                <a:solidFill>
                  <a:srgbClr val="FF0000"/>
                </a:solidFill>
              </a:rPr>
              <a:t>OOT = 0.1004</a:t>
            </a:r>
            <a:endParaRPr lang="en-US" dirty="0">
              <a:solidFill>
                <a:srgbClr val="FF0000"/>
              </a:solidFill>
            </a:endParaRPr>
          </a:p>
        </p:txBody>
      </p:sp>
      <p:sp>
        <p:nvSpPr>
          <p:cNvPr id="16" name="TextBox 15"/>
          <p:cNvSpPr txBox="1"/>
          <p:nvPr/>
        </p:nvSpPr>
        <p:spPr>
          <a:xfrm>
            <a:off x="5004048" y="987574"/>
            <a:ext cx="1322798" cy="307777"/>
          </a:xfrm>
          <a:prstGeom prst="rect">
            <a:avLst/>
          </a:prstGeom>
          <a:noFill/>
        </p:spPr>
        <p:txBody>
          <a:bodyPr wrap="none" rtlCol="0">
            <a:spAutoFit/>
          </a:bodyPr>
          <a:lstStyle/>
          <a:p>
            <a:r>
              <a:rPr lang="en-US" dirty="0" smtClean="0">
                <a:solidFill>
                  <a:srgbClr val="FF0000"/>
                </a:solidFill>
              </a:rPr>
              <a:t>OOT = 0.1229</a:t>
            </a:r>
            <a:endParaRPr lang="en-US" dirty="0">
              <a:solidFill>
                <a:srgbClr val="FF0000"/>
              </a:solidFill>
            </a:endParaRPr>
          </a:p>
        </p:txBody>
      </p:sp>
      <p:sp>
        <p:nvSpPr>
          <p:cNvPr id="17" name="TextBox 16"/>
          <p:cNvSpPr txBox="1"/>
          <p:nvPr/>
        </p:nvSpPr>
        <p:spPr>
          <a:xfrm>
            <a:off x="683568" y="3147814"/>
            <a:ext cx="1322798" cy="307777"/>
          </a:xfrm>
          <a:prstGeom prst="rect">
            <a:avLst/>
          </a:prstGeom>
          <a:noFill/>
        </p:spPr>
        <p:txBody>
          <a:bodyPr wrap="none" rtlCol="0">
            <a:spAutoFit/>
          </a:bodyPr>
          <a:lstStyle/>
          <a:p>
            <a:r>
              <a:rPr lang="en-US" dirty="0" smtClean="0">
                <a:solidFill>
                  <a:srgbClr val="FF0000"/>
                </a:solidFill>
              </a:rPr>
              <a:t>OOT = 0.1458</a:t>
            </a:r>
            <a:endParaRPr lang="en-US" dirty="0">
              <a:solidFill>
                <a:srgbClr val="FF0000"/>
              </a:solidFill>
            </a:endParaRPr>
          </a:p>
        </p:txBody>
      </p:sp>
      <p:sp>
        <p:nvSpPr>
          <p:cNvPr id="18" name="TextBox 17"/>
          <p:cNvSpPr txBox="1"/>
          <p:nvPr/>
        </p:nvSpPr>
        <p:spPr>
          <a:xfrm>
            <a:off x="5076056" y="3147814"/>
            <a:ext cx="1322798" cy="307777"/>
          </a:xfrm>
          <a:prstGeom prst="rect">
            <a:avLst/>
          </a:prstGeom>
          <a:noFill/>
        </p:spPr>
        <p:txBody>
          <a:bodyPr wrap="none" rtlCol="0">
            <a:spAutoFit/>
          </a:bodyPr>
          <a:lstStyle/>
          <a:p>
            <a:r>
              <a:rPr lang="en-US" dirty="0" smtClean="0">
                <a:solidFill>
                  <a:srgbClr val="FF0000"/>
                </a:solidFill>
              </a:rPr>
              <a:t>OOT = 0.2152</a:t>
            </a:r>
            <a:endParaRPr lang="en-US" dirty="0">
              <a:solidFill>
                <a:srgbClr val="FF0000"/>
              </a:solidFill>
            </a:endParaRPr>
          </a:p>
        </p:txBody>
      </p:sp>
      <p:sp>
        <p:nvSpPr>
          <p:cNvPr id="20" name="TextBox 19"/>
          <p:cNvSpPr txBox="1"/>
          <p:nvPr/>
        </p:nvSpPr>
        <p:spPr>
          <a:xfrm>
            <a:off x="5076056" y="3147814"/>
            <a:ext cx="1322798" cy="307777"/>
          </a:xfrm>
          <a:prstGeom prst="rect">
            <a:avLst/>
          </a:prstGeom>
          <a:noFill/>
        </p:spPr>
        <p:txBody>
          <a:bodyPr wrap="none" rtlCol="0">
            <a:spAutoFit/>
          </a:bodyPr>
          <a:lstStyle/>
          <a:p>
            <a:r>
              <a:rPr lang="en-US" dirty="0" smtClean="0">
                <a:solidFill>
                  <a:srgbClr val="FF0000"/>
                </a:solidFill>
              </a:rPr>
              <a:t>OOT = 0.1763</a:t>
            </a:r>
            <a:endParaRPr lang="en-US" dirty="0">
              <a:solidFill>
                <a:srgbClr val="FF0000"/>
              </a:solidFil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73"/>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anim calcmode="lin" valueType="num">
                                      <p:cBhvr>
                                        <p:cTn id="28" dur="1000" fill="hold"/>
                                        <p:tgtEl>
                                          <p:spTgt spid="75"/>
                                        </p:tgtEl>
                                        <p:attrNameLst>
                                          <p:attrName>ppt_x</p:attrName>
                                        </p:attrNameLst>
                                      </p:cBhvr>
                                      <p:tavLst>
                                        <p:tav tm="0">
                                          <p:val>
                                            <p:strVal val="#ppt_x"/>
                                          </p:val>
                                        </p:tav>
                                        <p:tav tm="100000">
                                          <p:val>
                                            <p:strVal val="#ppt_x"/>
                                          </p:val>
                                        </p:tav>
                                      </p:tavLst>
                                    </p:anim>
                                    <p:anim calcmode="lin" valueType="num">
                                      <p:cBhvr>
                                        <p:cTn id="2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1000"/>
                                        <p:tgtEl>
                                          <p:spTgt spid="74"/>
                                        </p:tgtEl>
                                      </p:cBhvr>
                                    </p:animEffect>
                                    <p:anim calcmode="lin" valueType="num">
                                      <p:cBhvr>
                                        <p:cTn id="39" dur="1000" fill="hold"/>
                                        <p:tgtEl>
                                          <p:spTgt spid="74"/>
                                        </p:tgtEl>
                                        <p:attrNameLst>
                                          <p:attrName>ppt_x</p:attrName>
                                        </p:attrNameLst>
                                      </p:cBhvr>
                                      <p:tavLst>
                                        <p:tav tm="0">
                                          <p:val>
                                            <p:strVal val="#ppt_x"/>
                                          </p:val>
                                        </p:tav>
                                        <p:tav tm="100000">
                                          <p:val>
                                            <p:strVal val="#ppt_x"/>
                                          </p:val>
                                        </p:tav>
                                      </p:tavLst>
                                    </p:anim>
                                    <p:anim calcmode="lin" valueType="num">
                                      <p:cBhvr>
                                        <p:cTn id="4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1000"/>
                                        <p:tgtEl>
                                          <p:spTgt spid="77"/>
                                        </p:tgtEl>
                                      </p:cBhvr>
                                    </p:animEffect>
                                    <p:anim calcmode="lin" valueType="num">
                                      <p:cBhvr>
                                        <p:cTn id="50" dur="1000" fill="hold"/>
                                        <p:tgtEl>
                                          <p:spTgt spid="77"/>
                                        </p:tgtEl>
                                        <p:attrNameLst>
                                          <p:attrName>ppt_x</p:attrName>
                                        </p:attrNameLst>
                                      </p:cBhvr>
                                      <p:tavLst>
                                        <p:tav tm="0">
                                          <p:val>
                                            <p:strVal val="#ppt_x"/>
                                          </p:val>
                                        </p:tav>
                                        <p:tav tm="100000">
                                          <p:val>
                                            <p:strVal val="#ppt_x"/>
                                          </p:val>
                                        </p:tav>
                                      </p:tavLst>
                                    </p:anim>
                                    <p:anim calcmode="lin" valueType="num">
                                      <p:cBhvr>
                                        <p:cTn id="5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lt">
                                    <p:tmAbs val="0"/>
                                  </p:iterate>
                                  <p:childTnLst>
                                    <p:set>
                                      <p:cBhvr>
                                        <p:cTn id="55" dur="1" fill="hold">
                                          <p:stCondLst>
                                            <p:cond delay="0"/>
                                          </p:stCondLst>
                                        </p:cTn>
                                        <p:tgtEl>
                                          <p:spTgt spid="2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5" presetClass="exit" presetSubtype="0" fill="hold" grpId="3" nodeType="clickEffect">
                                  <p:stCondLst>
                                    <p:cond delay="0"/>
                                  </p:stCondLst>
                                  <p:iterate type="lt">
                                    <p:tmPct val="0"/>
                                  </p:iterate>
                                  <p:childTnLst>
                                    <p:anim calcmode="lin" valueType="num">
                                      <p:cBhvr>
                                        <p:cTn id="59" dur="1000"/>
                                        <p:tgtEl>
                                          <p:spTgt spid="20"/>
                                        </p:tgtEl>
                                        <p:attrNameLst>
                                          <p:attrName>ppt_w</p:attrName>
                                        </p:attrNameLst>
                                      </p:cBhvr>
                                      <p:tavLst>
                                        <p:tav tm="0">
                                          <p:val>
                                            <p:strVal val="ppt_w"/>
                                          </p:val>
                                        </p:tav>
                                        <p:tav tm="100000">
                                          <p:val>
                                            <p:fltVal val="0"/>
                                          </p:val>
                                        </p:tav>
                                      </p:tavLst>
                                    </p:anim>
                                    <p:anim calcmode="lin" valueType="num">
                                      <p:cBhvr>
                                        <p:cTn id="60" dur="1000"/>
                                        <p:tgtEl>
                                          <p:spTgt spid="20"/>
                                        </p:tgtEl>
                                        <p:attrNameLst>
                                          <p:attrName>ppt_h</p:attrName>
                                        </p:attrNameLst>
                                      </p:cBhvr>
                                      <p:tavLst>
                                        <p:tav tm="0">
                                          <p:val>
                                            <p:strVal val="ppt_h"/>
                                          </p:val>
                                        </p:tav>
                                        <p:tav tm="100000">
                                          <p:val>
                                            <p:fltVal val="0"/>
                                          </p:val>
                                        </p:tav>
                                      </p:tavLst>
                                    </p:anim>
                                    <p:anim calcmode="lin" valueType="num">
                                      <p:cBhvr>
                                        <p:cTn id="61" dur="1000"/>
                                        <p:tgtEl>
                                          <p:spTgt spid="20"/>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62" dur="1000"/>
                                        <p:tgtEl>
                                          <p:spTgt spid="20"/>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63" dur="1" fill="hold">
                                          <p:stCondLst>
                                            <p:cond delay="999"/>
                                          </p:stCondLst>
                                        </p:cTn>
                                        <p:tgtEl>
                                          <p:spTgt spid="20"/>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p:bldP spid="16" grpId="0"/>
      <p:bldP spid="17" grpId="0"/>
      <p:bldP spid="18" grpId="0"/>
      <p:bldP spid="20" grpId="0"/>
      <p:bldP spid="20" grpId="3"/>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undición">
  <a:themeElements>
    <a:clrScheme name="Fundición">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undición">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Fundición">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537</TotalTime>
  <Words>426</Words>
  <Application>Microsoft Office PowerPoint</Application>
  <PresentationFormat>On-screen Show (16:9)</PresentationFormat>
  <Paragraphs>148</Paragraphs>
  <Slides>14</Slides>
  <Notes>9</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Fundición</vt:lpstr>
      <vt:lpstr>Financial Analytics</vt:lpstr>
      <vt:lpstr>Slide 2</vt:lpstr>
      <vt:lpstr>Slide 3</vt:lpstr>
      <vt:lpstr>GOAL!</vt:lpstr>
      <vt:lpstr>Pre-Processing… </vt:lpstr>
      <vt:lpstr>Pre-Processing… </vt:lpstr>
      <vt:lpstr>Pre-Processing… </vt:lpstr>
      <vt:lpstr>K-Fold Cross Validation Evaluation</vt:lpstr>
      <vt:lpstr>Forward approach </vt:lpstr>
      <vt:lpstr>Backward &amp; Stepwise </vt:lpstr>
      <vt:lpstr>Skewed Data</vt:lpstr>
      <vt:lpstr>Forward Tree &amp; Random Forest</vt:lpstr>
      <vt:lpstr>How to do it in Python?</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Analytics</dc:title>
  <dc:creator>Laura</dc:creator>
  <cp:lastModifiedBy>Christophe Duong</cp:lastModifiedBy>
  <cp:revision>56</cp:revision>
  <dcterms:modified xsi:type="dcterms:W3CDTF">2014-12-10T19:34:03Z</dcterms:modified>
</cp:coreProperties>
</file>